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12192000"/>
  <p:defaultTextStyle>
    <a:lvl1pPr marL="0" marR="0" indent="0" algn="l" defTabSz="457200">
      <a:lnSpc>
        <a:spcPct val="100000"/>
      </a:lnSpc>
      <a:spcBef>
        <a:spcPts val="0"/>
      </a:spcBef>
      <a:spcAft>
        <a:spcPts val="0"/>
      </a:spcAft>
      <a:buNone/>
      <a:tabLst/>
      <a:defRPr sz="1800" b="0" i="0" u="none" strike="noStrike" kern="1" cap="none" spc="0" baseline="0">
        <a:solidFill>
          <a:schemeClr val="tx1"/>
        </a:solidFill>
        <a:effectLst/>
        <a:latin typeface="Calibri" pitchFamily="2" charset="0"/>
        <a:ea typeface="SimSun" charset="0"/>
        <a:cs typeface="Times New Roman" pitchFamily="1" charset="0"/>
      </a:defRPr>
    </a:lvl1pPr>
    <a:lvl2pPr marL="457200" marR="0" indent="0" algn="l" defTabSz="457200">
      <a:lnSpc>
        <a:spcPct val="100000"/>
      </a:lnSpc>
      <a:spcBef>
        <a:spcPts val="0"/>
      </a:spcBef>
      <a:spcAft>
        <a:spcPts val="0"/>
      </a:spcAft>
      <a:buNone/>
      <a:tabLst/>
      <a:defRPr sz="1800" b="0" i="0" u="none" strike="noStrike" kern="1" cap="none" spc="0" baseline="0">
        <a:solidFill>
          <a:schemeClr val="tx1"/>
        </a:solidFill>
        <a:effectLst/>
        <a:latin typeface="Calibri" pitchFamily="2" charset="0"/>
        <a:ea typeface="SimSun" charset="0"/>
        <a:cs typeface="Times New Roman" pitchFamily="1" charset="0"/>
      </a:defRPr>
    </a:lvl2pPr>
    <a:lvl3pPr marL="914400" marR="0" indent="0" algn="l" defTabSz="457200">
      <a:lnSpc>
        <a:spcPct val="100000"/>
      </a:lnSpc>
      <a:spcBef>
        <a:spcPts val="0"/>
      </a:spcBef>
      <a:spcAft>
        <a:spcPts val="0"/>
      </a:spcAft>
      <a:buNone/>
      <a:tabLst/>
      <a:defRPr sz="1800" b="0" i="0" u="none" strike="noStrike" kern="1" cap="none" spc="0" baseline="0">
        <a:solidFill>
          <a:schemeClr val="tx1"/>
        </a:solidFill>
        <a:effectLst/>
        <a:latin typeface="Calibri" pitchFamily="2" charset="0"/>
        <a:ea typeface="SimSun" charset="0"/>
        <a:cs typeface="Times New Roman" pitchFamily="1" charset="0"/>
      </a:defRPr>
    </a:lvl3pPr>
    <a:lvl4pPr marL="1371600" marR="0" indent="0" algn="l" defTabSz="457200">
      <a:lnSpc>
        <a:spcPct val="100000"/>
      </a:lnSpc>
      <a:spcBef>
        <a:spcPts val="0"/>
      </a:spcBef>
      <a:spcAft>
        <a:spcPts val="0"/>
      </a:spcAft>
      <a:buNone/>
      <a:tabLst/>
      <a:defRPr sz="1800" b="0" i="0" u="none" strike="noStrike" kern="1" cap="none" spc="0" baseline="0">
        <a:solidFill>
          <a:schemeClr val="tx1"/>
        </a:solidFill>
        <a:effectLst/>
        <a:latin typeface="Calibri" pitchFamily="2" charset="0"/>
        <a:ea typeface="SimSun" charset="0"/>
        <a:cs typeface="Times New Roman" pitchFamily="1" charset="0"/>
      </a:defRPr>
    </a:lvl4pPr>
    <a:lvl5pPr marL="1828800" marR="0" indent="0" algn="l" defTabSz="457200">
      <a:lnSpc>
        <a:spcPct val="100000"/>
      </a:lnSpc>
      <a:spcBef>
        <a:spcPts val="0"/>
      </a:spcBef>
      <a:spcAft>
        <a:spcPts val="0"/>
      </a:spcAft>
      <a:buNone/>
      <a:tabLst/>
      <a:defRPr sz="1800" b="0" i="0" u="none" strike="noStrike" kern="1" cap="none" spc="0" baseline="0">
        <a:solidFill>
          <a:schemeClr val="tx1"/>
        </a:solidFill>
        <a:effectLst/>
        <a:latin typeface="Calibri" pitchFamily="2" charset="0"/>
        <a:ea typeface="SimSun" charset="0"/>
        <a:cs typeface="Times New Roman" pitchFamily="1" charset="0"/>
      </a:defRPr>
    </a:lvl5pPr>
    <a:lvl6pPr marL="2286000" marR="0" indent="0" algn="l" defTabSz="457200">
      <a:lnSpc>
        <a:spcPct val="100000"/>
      </a:lnSpc>
      <a:spcBef>
        <a:spcPts val="0"/>
      </a:spcBef>
      <a:spcAft>
        <a:spcPts val="0"/>
      </a:spcAft>
      <a:buNone/>
      <a:tabLst/>
      <a:defRPr sz="1800" b="0" i="0" u="none" strike="noStrike" kern="1" cap="none" spc="0" baseline="0">
        <a:solidFill>
          <a:schemeClr val="tx1"/>
        </a:solidFill>
        <a:effectLst/>
        <a:latin typeface="Calibri" pitchFamily="2" charset="0"/>
        <a:ea typeface="SimSun" charset="0"/>
        <a:cs typeface="Times New Roman" pitchFamily="1" charset="0"/>
      </a:defRPr>
    </a:lvl6pPr>
    <a:lvl7pPr marL="2743200" marR="0" indent="0" algn="l" defTabSz="457200">
      <a:lnSpc>
        <a:spcPct val="100000"/>
      </a:lnSpc>
      <a:spcBef>
        <a:spcPts val="0"/>
      </a:spcBef>
      <a:spcAft>
        <a:spcPts val="0"/>
      </a:spcAft>
      <a:buNone/>
      <a:tabLst/>
      <a:defRPr sz="1800" b="0" i="0" u="none" strike="noStrike" kern="1" cap="none" spc="0" baseline="0">
        <a:solidFill>
          <a:schemeClr val="tx1"/>
        </a:solidFill>
        <a:effectLst/>
        <a:latin typeface="Calibri" pitchFamily="2" charset="0"/>
        <a:ea typeface="SimSun" charset="0"/>
        <a:cs typeface="Times New Roman" pitchFamily="1" charset="0"/>
      </a:defRPr>
    </a:lvl7pPr>
    <a:lvl8pPr marL="3200400" marR="0" indent="0" algn="l" defTabSz="457200">
      <a:lnSpc>
        <a:spcPct val="100000"/>
      </a:lnSpc>
      <a:spcBef>
        <a:spcPts val="0"/>
      </a:spcBef>
      <a:spcAft>
        <a:spcPts val="0"/>
      </a:spcAft>
      <a:buNone/>
      <a:tabLst/>
      <a:defRPr sz="1800" b="0" i="0" u="none" strike="noStrike" kern="1" cap="none" spc="0" baseline="0">
        <a:solidFill>
          <a:schemeClr val="tx1"/>
        </a:solidFill>
        <a:effectLst/>
        <a:latin typeface="Calibri" pitchFamily="2" charset="0"/>
        <a:ea typeface="SimSun" charset="0"/>
        <a:cs typeface="Times New Roman" pitchFamily="1" charset="0"/>
      </a:defRPr>
    </a:lvl8pPr>
    <a:lvl9pPr marL="3657600" marR="0" indent="0" algn="l" defTabSz="457200">
      <a:lnSpc>
        <a:spcPct val="100000"/>
      </a:lnSpc>
      <a:spcBef>
        <a:spcPts val="0"/>
      </a:spcBef>
      <a:spcAft>
        <a:spcPts val="0"/>
      </a:spcAft>
      <a:buNone/>
      <a:tabLst/>
      <a:defRPr sz="1800" b="0" i="0" u="none" strike="noStrike" kern="1" cap="none" spc="0" baseline="0">
        <a:solidFill>
          <a:schemeClr val="tx1"/>
        </a:solidFill>
        <a:effectLst/>
        <a:latin typeface="Calibri" pitchFamily="2" charset="0"/>
        <a:ea typeface="SimSun" charset="0"/>
        <a:cs typeface="Times New Roman" pitchFamily="1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smNativeData">
      <pr:smAppRevision xmlns="smNativeData" xmlns:pr="smNativeData" xmlns:p15="http://schemas.microsoft.com/office/powerpoint/2012/main" xmlns:p14="http://schemas.microsoft.com/office/powerpoint/2010/main" xmlns:mc="http://schemas.openxmlformats.org/markup-compatibility/2006" dt="1714475637" val="1068" revOS="4"/>
      <pr:smFileRevision xmlns="smNativeData" xmlns:pr="smNativeData" xmlns:p15="http://schemas.microsoft.com/office/powerpoint/2012/main" xmlns:p14="http://schemas.microsoft.com/office/powerpoint/2010/main" xmlns:mc="http://schemas.openxmlformats.org/markup-compatibility/2006" dt="1714475637" val="101"/>
      <pr:guideOptions xmlns="smNativeData" xmlns:pr="smNativeData" xmlns:p15="http://schemas.microsoft.com/office/powerpoint/2012/main" xmlns:p14="http://schemas.microsoft.com/office/powerpoint/2010/main" xmlns:mc="http://schemas.openxmlformats.org/markup-compatibility/2006" dt="1714475637" snapToGrid="1" snapToBorders="1" snapToGuides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 showGuides="1">
      <p:cViewPr>
        <p:scale>
          <a:sx n="73" d="100"/>
          <a:sy n="73" d="100"/>
        </p:scale>
        <p:origin x="-376" y="2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3" d="100"/>
        <a:sy n="13" d="100"/>
      </p:scale>
      <p:origin x="0" y="0"/>
    </p:cViewPr>
  </p:sorterViewPr>
  <p:notesViewPr>
    <p:cSldViewPr snapToObjects="1" showGuides="1">
      <p:cViewPr>
        <p:scale>
          <a:sx n="60" d="100"/>
          <a:sy n="60" d="100"/>
        </p:scale>
        <p:origin x="421" y="210"/>
      </p:cViewPr>
      <p:guideLst/>
    </p:cSldViewPr>
  </p:notesViewPr>
  <p:gridSpacing cx="71755" cy="7175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Title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ddIwZhMAAAAlAAAAZAAAAA8B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AUAABoNAABgRQAAJhYAABAAAAAmAAAACAAAAAEAAAAAAAAA"/>
              </a:ext>
            </a:extLst>
          </p:cNvSpPr>
          <p:nvPr>
            <p:ph type="ctrTitle"/>
          </p:nvPr>
        </p:nvSpPr>
        <p:spPr>
          <a:xfrm>
            <a:off x="914400" y="2129790"/>
            <a:ext cx="10363200" cy="1470660"/>
          </a:xfrm>
        </p:spPr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SlideSubtitle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ddIwZhMAAAAlAAAAZAAAAA8BAAAAkAAAAEgAAACQAAAASAAAAAAAAAAA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QAsAAOgXAADAPwAAsCIAABAAAAAmAAAACAAAAAGAAAAAAAAA"/>
              </a:ext>
            </a:extLst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t>Click to edit Master subtitle style</a:t>
            </a:r>
          </a:p>
        </p:txBody>
      </p:sp>
      <p:sp>
        <p:nvSpPr>
          <p:cNvPr id="4" name="DateTimeArea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ddIwZhMAAAAlAAAAZAAAAA8B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AMAABsnAAA/FQAAWSkAABAAAAAmAAAACAAAAAAAAAAAAAAA"/>
              </a:ext>
            </a:extLst>
          </p:cNvSpPr>
          <p:nvPr>
            <p:ph type="dt" sz="quarter" idx="10"/>
          </p:nvPr>
        </p:nvSpPr>
        <p:spPr/>
        <p:txBody>
          <a:bodyPr/>
          <a:lstStyle/>
          <a:p>
            <a:fld id="{6D7C3FA0-EE80-29C9-CEC4-189C718A384D}" type="datetime1">
              <a:t>06/05/2024</a:t>
            </a:fld>
            <a:endParaRPr/>
          </a:p>
        </p:txBody>
      </p:sp>
      <p:sp>
        <p:nvSpPr>
          <p:cNvPr id="5" name="FooterArea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ddIwZhMAAAAlAAAAZAAAAA8B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RkAABsnAABfMQ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NumberArea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ddIwZhMAAAAlAAAAZAAAAA8B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HsAf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TUAABsnAABARw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fld id="{6D7C4036-7880-29B6-CEC4-8EE30E8A38D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Title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ddIwZhMAAAAlAAAAZAAAAA8B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G49IjE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AMAALABAABARwAAuAg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SlideText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ddIwZhMAAAAlAAAAZAAAAA8BAAAAkAAAAEgAAACQAAAASAAAAAAAAAAAAAAAAQ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AMAANgJAABARwAAsCUAABAAAAAmAAAACAAAAAIAAAAAAAAA"/>
              </a:ext>
            </a:extLst>
          </p:cNvSpPr>
          <p:nvPr>
            <p:ph idx="1"/>
          </p:nvPr>
        </p:nvSpPr>
        <p:spPr/>
        <p:txBody>
          <a:bodyPr vert="vert" wrap="square" numCol="1" spcCol="215900" anchor="t">
            <a:prstTxWarp prst="textNoShape">
              <a:avLst/>
            </a:prstTxWarp>
          </a:bodyPr>
          <a:lstStyle/>
          <a:p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DateTimeArea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ddIwZhMAAAAlAAAAZAAAAA8B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AMAABsnAAA/FQAAWSkAABAAAAAmAAAACAAAAAAAAAAAAAAA"/>
              </a:ext>
            </a:extLst>
          </p:cNvSpPr>
          <p:nvPr>
            <p:ph type="dt" sz="quarter" idx="10"/>
          </p:nvPr>
        </p:nvSpPr>
        <p:spPr/>
        <p:txBody>
          <a:bodyPr/>
          <a:lstStyle/>
          <a:p>
            <a:fld id="{6D7C7138-7680-2987-CEC4-80D23F8A38D5}" type="datetime1">
              <a:t>06/05/2024</a:t>
            </a:fld>
            <a:endParaRPr/>
          </a:p>
        </p:txBody>
      </p:sp>
      <p:sp>
        <p:nvSpPr>
          <p:cNvPr id="5" name="FooterArea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ddIwZhMAAAAlAAAAZAAAAA8B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GE6c3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RkAABsnAABfMQ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NumberArea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ddIwZhMAAAAlAAAAZAAAAA8B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TUAABsnAABARw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fld id="{6D7C23C4-8A80-29D5-CEC4-7C806D8A3829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Title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ddIwZhMAAAAlAAAAZAAAAA8BAAAAkAAAAEgAAACQAAAASAAAAAAAAAACAAAAAQ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YDYAALABAABARwAAsCUAABAAAAAmAAAACAAAAIMAAAAAAAAA"/>
              </a:ext>
            </a:extLst>
          </p:cNvSpPr>
          <p:nvPr>
            <p:ph type="title"/>
          </p:nvPr>
        </p:nvSpPr>
        <p:spPr>
          <a:xfrm>
            <a:off x="8839200" y="274320"/>
            <a:ext cx="2743200" cy="5852160"/>
          </a:xfrm>
        </p:spPr>
        <p:txBody>
          <a:bodyPr vert="vert" wrap="square" numCol="1" spcCol="215900" anchor="b">
            <a:prstTxWarp prst="textNoShape">
              <a:avLst/>
            </a:prstTxWarp>
          </a:bodyPr>
          <a:lstStyle/>
          <a:p>
            <a:r>
              <a:t>Click to edit Master title style</a:t>
            </a:r>
          </a:p>
        </p:txBody>
      </p:sp>
      <p:sp>
        <p:nvSpPr>
          <p:cNvPr id="3" name="SlideText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ddIwZhMAAAAlAAAAZAAAAA8BAAAAkAAAAEgAAACQAAAASAAAAAAAAAAAAAAAAQ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AMAALABAAAfNQAAsCUAABAAAAAmAAAACAAAAAMAAAAAAAAA"/>
              </a:ext>
            </a:extLst>
          </p:cNvSpPr>
          <p:nvPr>
            <p:ph idx="1"/>
          </p:nvPr>
        </p:nvSpPr>
        <p:spPr>
          <a:xfrm>
            <a:off x="609600" y="274320"/>
            <a:ext cx="8025765" cy="5852160"/>
          </a:xfrm>
        </p:spPr>
        <p:txBody>
          <a:bodyPr vert="vert" wrap="square" numCol="1" spcCol="215900" anchor="t">
            <a:prstTxWarp prst="textNoShape">
              <a:avLst/>
            </a:prstTxWarp>
          </a:bodyPr>
          <a:lstStyle/>
          <a:p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DateTimeArea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ddIwZhMAAAAlAAAAZAAAAA8B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AMAABsnAAA/FQAAWSkAABAAAAAmAAAACAAAAAAAAAAAAAAA"/>
              </a:ext>
            </a:extLst>
          </p:cNvSpPr>
          <p:nvPr>
            <p:ph type="dt" sz="quarter" idx="10"/>
          </p:nvPr>
        </p:nvSpPr>
        <p:spPr/>
        <p:txBody>
          <a:bodyPr/>
          <a:lstStyle/>
          <a:p>
            <a:fld id="{6D7C1A41-0F80-29EC-CEC4-F9B9548A38AC}" type="datetime1">
              <a:t>06/05/2024</a:t>
            </a:fld>
            <a:endParaRPr/>
          </a:p>
        </p:txBody>
      </p:sp>
      <p:sp>
        <p:nvSpPr>
          <p:cNvPr id="5" name="FooterArea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ddIwZhMAAAAlAAAAZAAAAA8B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RkAABsnAABfMQ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NumberArea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ddIwZhMAAAAlAAAAZAAAAA8B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TUAABsnAABARw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fld id="{6D7C5B7A-3480-29AD-CEC4-C2F8158A3897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Title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ddIwZhMAAAAlAAAAZAAAAA8B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AMAALABAABARwAAuAg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SlideText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ddIwZhMAAAAlAAAAZAAAAA8BAAAAkAAAAEgAAACQAAAASAAAAAAAAAAA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AMAANgJAABARwAAsCUAABAAAAAmAAAACAAAAAAAAAAAAAAA"/>
              </a:ext>
            </a:extLst>
          </p:cNvSpPr>
          <p:nvPr>
            <p:ph idx="1"/>
          </p:nvPr>
        </p:nvSpPr>
        <p:spPr/>
        <p:txBody>
          <a:bodyPr/>
          <a:lstStyle/>
          <a:p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DateTimeArea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ddIwZhMAAAAlAAAAZAAAAA8B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Nw7IAE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AMAABsnAAA/FQAAWSkAABAAAAAmAAAACAAAAAAAAAAAAAAA"/>
              </a:ext>
            </a:extLst>
          </p:cNvSpPr>
          <p:nvPr>
            <p:ph type="dt" sz="quarter" idx="10"/>
          </p:nvPr>
        </p:nvSpPr>
        <p:spPr/>
        <p:txBody>
          <a:bodyPr/>
          <a:lstStyle/>
          <a:p>
            <a:fld id="{6D7C5F90-DE80-29A9-CEC4-28FC118A387D}" type="datetime1">
              <a:t>06/05/2024</a:t>
            </a:fld>
            <a:endParaRPr/>
          </a:p>
        </p:txBody>
      </p:sp>
      <p:sp>
        <p:nvSpPr>
          <p:cNvPr id="5" name="FooterArea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ddIwZhMAAAAlAAAAZAAAAA8B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Nw7IAE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RkAABsnAABfMQ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NumberArea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ddIwZhMAAAAlAAAAZAAAAA8B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TUAABsnAABARw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fld id="{6D7C3C07-4980-29CA-CEC4-BF9F728A38EA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Title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ddIwZhMAAAAlAAAAZAAAAA8BAAAAkAAAAEgAAACQAAAASAAAAAAAAAAA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Nw7IAE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7QUAABwbAACtRQAAfSMAABAAAAAmAAAACAAAAIGAAAAAAAAA"/>
              </a:ext>
            </a:extLst>
          </p:cNvSpPr>
          <p:nvPr>
            <p:ph type="title"/>
          </p:nvPr>
        </p:nvSpPr>
        <p:spPr>
          <a:xfrm>
            <a:off x="963295" y="4406900"/>
            <a:ext cx="10363200" cy="1362075"/>
          </a:xfrm>
        </p:spPr>
        <p:txBody>
          <a:bodyPr vert="horz" wrap="square" numCol="1" spcCol="215900" anchor="t">
            <a:prstTxWarp prst="textNoShape">
              <a:avLst/>
            </a:prstTxWarp>
          </a:bodyPr>
          <a:lstStyle>
            <a:lvl1pPr algn="l">
              <a:defRPr sz="4000" b="1" cap="all"/>
            </a:lvl1pPr>
          </a:lstStyle>
          <a:p>
            <a:r>
              <a:t>Click to edit Master title style</a:t>
            </a:r>
          </a:p>
        </p:txBody>
      </p:sp>
      <p:sp>
        <p:nvSpPr>
          <p:cNvPr id="3" name="SlideText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ddIwZhMAAAAlAAAAZAAAAA8BAAAAkAAAAEgAAACQAAAASAAAAAAAAAAC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Nw7IAE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7QUAAOERAACtRQAAHBsAABAAAAAmAAAACAAAAIGAAAAAAAAA"/>
              </a:ext>
            </a:extLst>
          </p:cNvSpPr>
          <p:nvPr>
            <p:ph idx="1"/>
          </p:nvPr>
        </p:nvSpPr>
        <p:spPr>
          <a:xfrm>
            <a:off x="963295" y="2906395"/>
            <a:ext cx="10363200" cy="1500505"/>
          </a:xfrm>
        </p:spPr>
        <p:txBody>
          <a:bodyPr vert="horz" wrap="square" numCol="1" spcCol="215900" anchor="b">
            <a:prstTxWarp prst="textNoShape">
              <a:avLst/>
            </a:prstTxWarp>
          </a:bodyPr>
          <a:lstStyle>
            <a:lvl1pPr marL="0" indent="0">
              <a:buNone/>
              <a:defRPr sz="2000" cap="none"/>
            </a:lvl1pPr>
            <a:lvl2pPr marL="457200" indent="0">
              <a:buNone/>
              <a:defRPr sz="1800" cap="none"/>
            </a:lvl2pPr>
            <a:lvl3pPr marL="914400" indent="0">
              <a:buNone/>
              <a:defRPr sz="1600" cap="none"/>
            </a:lvl3pPr>
            <a:lvl4pPr marL="1371600" indent="0">
              <a:buNone/>
              <a:defRPr sz="1400" cap="none"/>
            </a:lvl4pPr>
            <a:lvl5pPr marL="1828800" indent="0">
              <a:buNone/>
              <a:defRPr sz="1400" cap="none"/>
            </a:lvl5pPr>
            <a:lvl6pPr marL="2286000" indent="0">
              <a:buNone/>
              <a:defRPr sz="1400" cap="none"/>
            </a:lvl6pPr>
            <a:lvl7pPr marL="2743200" indent="0">
              <a:buNone/>
              <a:defRPr sz="1400" cap="none"/>
            </a:lvl7pPr>
            <a:lvl8pPr marL="3200400" indent="0">
              <a:buNone/>
              <a:defRPr sz="1400" cap="none"/>
            </a:lvl8pPr>
            <a:lvl9pPr marL="3657600" indent="0">
              <a:buNone/>
              <a:defRPr sz="1400" cap="none"/>
            </a:lvl9pPr>
          </a:lstStyle>
          <a:p>
            <a:r>
              <a:t>Click to edit Master text styles</a:t>
            </a:r>
          </a:p>
        </p:txBody>
      </p:sp>
      <p:sp>
        <p:nvSpPr>
          <p:cNvPr id="4" name="DateTimeArea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ddIwZhMAAAAlAAAAZAAAAA8B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AMAABsnAAA/FQAAWSkAABAAAAAmAAAACAAAAAAAAAAAAAAA"/>
              </a:ext>
            </a:extLst>
          </p:cNvSpPr>
          <p:nvPr>
            <p:ph type="dt" sz="quarter" idx="10"/>
          </p:nvPr>
        </p:nvSpPr>
        <p:spPr/>
        <p:txBody>
          <a:bodyPr/>
          <a:lstStyle/>
          <a:p>
            <a:fld id="{6D7C3A08-4680-29CC-CEC4-B099748A38E5}" type="datetime1">
              <a:t>06/05/2024</a:t>
            </a:fld>
            <a:endParaRPr/>
          </a:p>
        </p:txBody>
      </p:sp>
      <p:sp>
        <p:nvSpPr>
          <p:cNvPr id="5" name="FooterArea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ddIwZhMAAAAlAAAAZAAAAA8B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Nw7IAE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RkAABsnAABfMQ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NumberArea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ddIwZhMAAAAlAAAAZAAAAA8B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Nw7IAE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TUAABsnAABARw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fld id="{6D7C70F4-BA80-2986-CEC4-4CD33E8A3819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olo e 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Title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ddIwZhMAAAAlAAAAZAAAAA8B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Nw7IAE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AMAALABAABARwAAuAg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SlideText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ddIwZhMAAAAlAAAAZAAAAA8BAAAAkAAAAEgAAACQAAAASAAAAAAAAAAA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Nw7IAE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AMAANgJAADhJAAAsCUAABAAAAAmAAAACAAAAAGAAAAAAAAA"/>
              </a:ext>
            </a:extLst>
          </p:cNvSpPr>
          <p:nvPr>
            <p:ph idx="1"/>
          </p:nvPr>
        </p:nvSpPr>
        <p:spPr>
          <a:xfrm>
            <a:off x="609600" y="1600200"/>
            <a:ext cx="5385435" cy="4526280"/>
          </a:xfrm>
        </p:spPr>
        <p:txBody>
          <a:bodyPr/>
          <a:lstStyle>
            <a:lvl1pPr>
              <a:defRPr sz="2800" cap="none"/>
            </a:lvl1pPr>
            <a:lvl2pPr>
              <a:defRPr sz="2400" cap="none"/>
            </a:lvl2pPr>
            <a:lvl3pPr>
              <a:defRPr sz="2000" cap="none"/>
            </a:lvl3pPr>
            <a:lvl4pPr>
              <a:defRPr sz="1800" cap="none"/>
            </a:lvl4pPr>
            <a:lvl5pPr>
              <a:defRPr sz="1800" cap="none"/>
            </a:lvl5pPr>
            <a:lvl6pPr>
              <a:defRPr sz="1800" cap="none"/>
            </a:lvl6pPr>
            <a:lvl7pPr>
              <a:defRPr sz="1800" cap="none"/>
            </a:lvl7pPr>
            <a:lvl8pPr>
              <a:defRPr sz="1800" cap="none"/>
            </a:lvl8pPr>
            <a:lvl9pPr>
              <a:defRPr sz="1800" cap="none"/>
            </a:lvl9pPr>
          </a:lstStyle>
          <a:p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SlideText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ddIwZhMAAAAlAAAAZAAAAA8BAAAAkAAAAEgAAACQAAAASAAAAAAAAAAA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Nw7IAE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HyYAANgJAABARwAAsCUAABAAAAAmAAAACAAAAAGAAAAAAAAA"/>
              </a:ext>
            </a:extLst>
          </p:cNvSpPr>
          <p:nvPr>
            <p:ph idx="2"/>
          </p:nvPr>
        </p:nvSpPr>
        <p:spPr>
          <a:xfrm>
            <a:off x="6196965" y="1600200"/>
            <a:ext cx="5385435" cy="4526280"/>
          </a:xfrm>
        </p:spPr>
        <p:txBody>
          <a:bodyPr/>
          <a:lstStyle>
            <a:lvl1pPr>
              <a:defRPr sz="2800" cap="none"/>
            </a:lvl1pPr>
            <a:lvl2pPr>
              <a:defRPr sz="2400" cap="none"/>
            </a:lvl2pPr>
            <a:lvl3pPr>
              <a:defRPr sz="2000" cap="none"/>
            </a:lvl3pPr>
            <a:lvl4pPr>
              <a:defRPr sz="1800" cap="none"/>
            </a:lvl4pPr>
            <a:lvl5pPr>
              <a:defRPr sz="1800" cap="none"/>
            </a:lvl5pPr>
            <a:lvl6pPr>
              <a:defRPr sz="1800" cap="none"/>
            </a:lvl6pPr>
            <a:lvl7pPr>
              <a:defRPr sz="1800" cap="none"/>
            </a:lvl7pPr>
            <a:lvl8pPr>
              <a:defRPr sz="1800" cap="none"/>
            </a:lvl8pPr>
            <a:lvl9pPr>
              <a:defRPr sz="1800" cap="none"/>
            </a:lvl9pPr>
          </a:lstStyle>
          <a:p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5" name="DateTimeArea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ddIwZhMAAAAlAAAAZAAAAA8B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Nw7IAE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AMAABsnAAA/FQAAWSkAABAAAAAmAAAACAAAAAAAAAAAAAAA"/>
              </a:ext>
            </a:extLst>
          </p:cNvSpPr>
          <p:nvPr>
            <p:ph type="dt" sz="quarter" idx="10"/>
          </p:nvPr>
        </p:nvSpPr>
        <p:spPr/>
        <p:txBody>
          <a:bodyPr/>
          <a:lstStyle/>
          <a:p>
            <a:fld id="{6D7C1498-D680-29E2-CEC4-20B75A8A3875}" type="datetime1">
              <a:t>06/05/2024</a:t>
            </a:fld>
            <a:endParaRPr/>
          </a:p>
        </p:txBody>
      </p:sp>
      <p:sp>
        <p:nvSpPr>
          <p:cNvPr id="6" name="FooterArea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ddIwZhMAAAAlAAAAZAAAAA8B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Nw7IAE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RkAABsnAABfMQ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NumberArea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ddIwZhMAAAAlAAAAZAAAAA8B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Nw7IAE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TUAABsnAABARw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fld id="{6D7C6AB6-F880-299C-CEC4-0EC9248A385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Title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ddIwZhMAAAAlAAAAZAAAAA8B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Nw7IAE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AMAALABAABARwAAuAg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SlideText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ddIwZhMAAAAlAAAAZAAAAA8BAAAAkAAAAEgAAACQAAAASAAAAAAAAAAC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Nw7IAE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AMAAHEJAADjJAAAYQ0AABAAAAAmAAAACAAAAIGAAAAAAAAA"/>
              </a:ext>
            </a:extLst>
          </p:cNvSpPr>
          <p:nvPr>
            <p:ph idx="1"/>
          </p:nvPr>
        </p:nvSpPr>
        <p:spPr>
          <a:xfrm>
            <a:off x="609600" y="1534795"/>
            <a:ext cx="5386705" cy="640080"/>
          </a:xfrm>
        </p:spPr>
        <p:txBody>
          <a:bodyPr vert="horz" wrap="square" numCol="1" spcCol="215900" anchor="b">
            <a:prstTxWarp prst="textNoShape">
              <a:avLst/>
            </a:prstTxWarp>
          </a:bodyPr>
          <a:lstStyle>
            <a:lvl1pPr marL="0" indent="0">
              <a:buNone/>
              <a:defRPr sz="2400" b="1" cap="none"/>
            </a:lvl1pPr>
            <a:lvl2pPr marL="457200" indent="0">
              <a:buNone/>
              <a:defRPr sz="2000" b="1" cap="none"/>
            </a:lvl2pPr>
            <a:lvl3pPr marL="914400" indent="0">
              <a:buNone/>
              <a:defRPr sz="1800" b="1" cap="none"/>
            </a:lvl3pPr>
            <a:lvl4pPr marL="1371600" indent="0">
              <a:buNone/>
              <a:defRPr sz="1600" b="1" cap="none"/>
            </a:lvl4pPr>
            <a:lvl5pPr marL="1828800" indent="0">
              <a:buNone/>
              <a:defRPr sz="1600" b="1" cap="none"/>
            </a:lvl5pPr>
            <a:lvl6pPr marL="2286000" indent="0">
              <a:buNone/>
              <a:defRPr sz="1600" b="1" cap="none"/>
            </a:lvl6pPr>
            <a:lvl7pPr marL="2743200" indent="0">
              <a:buNone/>
              <a:defRPr sz="1600" b="1" cap="none"/>
            </a:lvl7pPr>
            <a:lvl8pPr marL="3200400" indent="0">
              <a:buNone/>
              <a:defRPr sz="1600" b="1" cap="none"/>
            </a:lvl8pPr>
            <a:lvl9pPr marL="3657600" indent="0">
              <a:buNone/>
              <a:defRPr sz="1600" b="1" cap="none"/>
            </a:lvl9pPr>
          </a:lstStyle>
          <a:p>
            <a:r>
              <a:t>Click to edit Master text styles</a:t>
            </a:r>
          </a:p>
        </p:txBody>
      </p:sp>
      <p:sp>
        <p:nvSpPr>
          <p:cNvPr id="4" name="SlideText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ddIwZhMAAAAlAAAAZAAAAA8BAAAAkAAAAEgAAACQAAAASAAAAAAAAAAA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Nw7IAE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AMAAGENAADjJAAAsCUAABAAAAAmAAAACAAAAAGAAAAAAAAA"/>
              </a:ext>
            </a:extLst>
          </p:cNvSpPr>
          <p:nvPr>
            <p:ph idx="2"/>
          </p:nvPr>
        </p:nvSpPr>
        <p:spPr>
          <a:xfrm>
            <a:off x="609600" y="2174875"/>
            <a:ext cx="5386705" cy="3951605"/>
          </a:xfrm>
        </p:spPr>
        <p:txBody>
          <a:bodyPr/>
          <a:lstStyle>
            <a:lvl1pPr>
              <a:defRPr sz="2400" cap="none"/>
            </a:lvl1pPr>
            <a:lvl2pPr>
              <a:defRPr sz="2000" cap="none"/>
            </a:lvl2pPr>
            <a:lvl3pPr>
              <a:defRPr sz="1800" cap="none"/>
            </a:lvl3pPr>
            <a:lvl4pPr>
              <a:defRPr sz="1600" cap="none"/>
            </a:lvl4pPr>
            <a:lvl5pPr>
              <a:defRPr sz="1600" cap="none"/>
            </a:lvl5pPr>
            <a:lvl6pPr>
              <a:defRPr sz="1600" cap="none"/>
            </a:lvl6pPr>
            <a:lvl7pPr>
              <a:defRPr sz="1600" cap="none"/>
            </a:lvl7pPr>
            <a:lvl8pPr>
              <a:defRPr sz="1600" cap="none"/>
            </a:lvl8pPr>
            <a:lvl9pPr>
              <a:defRPr sz="1600" cap="none"/>
            </a:lvl9pPr>
          </a:lstStyle>
          <a:p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5" name="SlideText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ddIwZhMAAAAlAAAAZAAAAA8BAAAAkAAAAEgAAACQAAAASAAAAAAAAAAC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Nw7IAE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HSYAAHEJAABARwAAYQ0AABAAAAAmAAAACAAAAIGAAAAAAAAA"/>
              </a:ext>
            </a:extLst>
          </p:cNvSpPr>
          <p:nvPr>
            <p:ph idx="3"/>
          </p:nvPr>
        </p:nvSpPr>
        <p:spPr>
          <a:xfrm>
            <a:off x="6195695" y="1534795"/>
            <a:ext cx="5386705" cy="640080"/>
          </a:xfrm>
        </p:spPr>
        <p:txBody>
          <a:bodyPr vert="horz" wrap="square" numCol="1" spcCol="215900" anchor="b">
            <a:prstTxWarp prst="textNoShape">
              <a:avLst/>
            </a:prstTxWarp>
          </a:bodyPr>
          <a:lstStyle>
            <a:lvl1pPr marL="0" indent="0">
              <a:buNone/>
              <a:defRPr sz="2400" b="1" cap="none"/>
            </a:lvl1pPr>
            <a:lvl2pPr marL="457200" indent="0">
              <a:buNone/>
              <a:defRPr sz="2000" b="1" cap="none"/>
            </a:lvl2pPr>
            <a:lvl3pPr marL="914400" indent="0">
              <a:buNone/>
              <a:defRPr sz="1800" b="1" cap="none"/>
            </a:lvl3pPr>
            <a:lvl4pPr marL="1371600" indent="0">
              <a:buNone/>
              <a:defRPr sz="1600" b="1" cap="none"/>
            </a:lvl4pPr>
            <a:lvl5pPr marL="1828800" indent="0">
              <a:buNone/>
              <a:defRPr sz="1600" b="1" cap="none"/>
            </a:lvl5pPr>
            <a:lvl6pPr marL="2286000" indent="0">
              <a:buNone/>
              <a:defRPr sz="1600" b="1" cap="none"/>
            </a:lvl6pPr>
            <a:lvl7pPr marL="2743200" indent="0">
              <a:buNone/>
              <a:defRPr sz="1600" b="1" cap="none"/>
            </a:lvl7pPr>
            <a:lvl8pPr marL="3200400" indent="0">
              <a:buNone/>
              <a:defRPr sz="1600" b="1" cap="none"/>
            </a:lvl8pPr>
            <a:lvl9pPr marL="3657600" indent="0">
              <a:buNone/>
              <a:defRPr sz="1600" b="1" cap="none"/>
            </a:lvl9pPr>
          </a:lstStyle>
          <a:p>
            <a:r>
              <a:t>Click to edit Master text styles</a:t>
            </a:r>
          </a:p>
        </p:txBody>
      </p:sp>
      <p:sp>
        <p:nvSpPr>
          <p:cNvPr id="6" name="SlideText4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ddIwZhMAAAAlAAAAZAAAAA8BAAAAkAAAAEgAAACQAAAASAAAAAAAAAAA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Nw7IAE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HSYAAGENAABARwAAsCUAABAAAAAmAAAACAAAAAGAAAAAAAAA"/>
              </a:ext>
            </a:extLst>
          </p:cNvSpPr>
          <p:nvPr>
            <p:ph idx="4"/>
          </p:nvPr>
        </p:nvSpPr>
        <p:spPr>
          <a:xfrm>
            <a:off x="6195695" y="2174875"/>
            <a:ext cx="5386705" cy="3951605"/>
          </a:xfrm>
        </p:spPr>
        <p:txBody>
          <a:bodyPr/>
          <a:lstStyle>
            <a:lvl1pPr>
              <a:defRPr sz="2400" cap="none"/>
            </a:lvl1pPr>
            <a:lvl2pPr>
              <a:defRPr sz="2000" cap="none"/>
            </a:lvl2pPr>
            <a:lvl3pPr>
              <a:defRPr sz="1800" cap="none"/>
            </a:lvl3pPr>
            <a:lvl4pPr>
              <a:defRPr sz="1600" cap="none"/>
            </a:lvl4pPr>
            <a:lvl5pPr>
              <a:defRPr sz="1600" cap="none"/>
            </a:lvl5pPr>
            <a:lvl6pPr>
              <a:defRPr sz="1600" cap="none"/>
            </a:lvl6pPr>
            <a:lvl7pPr>
              <a:defRPr sz="1600" cap="none"/>
            </a:lvl7pPr>
            <a:lvl8pPr>
              <a:defRPr sz="1600" cap="none"/>
            </a:lvl8pPr>
            <a:lvl9pPr>
              <a:defRPr sz="1600" cap="none"/>
            </a:lvl9pPr>
          </a:lstStyle>
          <a:p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7" name="DateTimeArea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ddIwZhMAAAAlAAAAZAAAAA8B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Nw7IAE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AMAABsnAAA/FQAAWSkAABAAAAAmAAAACAAAAAAAAAAAAAAA"/>
              </a:ext>
            </a:extLst>
          </p:cNvSpPr>
          <p:nvPr>
            <p:ph type="dt" sz="quarter" idx="10"/>
          </p:nvPr>
        </p:nvSpPr>
        <p:spPr/>
        <p:txBody>
          <a:bodyPr/>
          <a:lstStyle/>
          <a:p>
            <a:fld id="{6D7C2D18-5680-29DB-CEC4-A08E638A38F5}" type="datetime1">
              <a:t>06/05/2024</a:t>
            </a:fld>
            <a:endParaRPr/>
          </a:p>
        </p:txBody>
      </p:sp>
      <p:sp>
        <p:nvSpPr>
          <p:cNvPr id="8" name="FooterArea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ddIwZhMAAAAlAAAAZAAAAA8B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Nw7IAE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RkAABsnAABfMQ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NumberArea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ddIwZhMAAAAlAAAAZAAAAA8B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Nw7IAE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TUAABsnAABARw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fld id="{6D7C28A3-ED80-29DE-CEC4-1B8B668A384E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Title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ddIwZhMAAAAlAAAAZAAAAA8B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Nw7IAE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AMAALABAABARwAAuAg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DateTimeArea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ddIwZhMAAAAlAAAAZAAAAA8B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Nw7IAE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AMAABsnAAA/FQAAWSkAABAAAAAmAAAACAAAAAAAAAAAAAAA"/>
              </a:ext>
            </a:extLst>
          </p:cNvSpPr>
          <p:nvPr>
            <p:ph type="dt" sz="quarter" idx="10"/>
          </p:nvPr>
        </p:nvSpPr>
        <p:spPr/>
        <p:txBody>
          <a:bodyPr/>
          <a:lstStyle/>
          <a:p>
            <a:fld id="{6D7C5826-6880-29AE-CEC4-9EFB168A38CB}" type="datetime1">
              <a:t>06/05/2024</a:t>
            </a:fld>
            <a:endParaRPr/>
          </a:p>
        </p:txBody>
      </p:sp>
      <p:sp>
        <p:nvSpPr>
          <p:cNvPr id="4" name="FooterArea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ddIwZhMAAAAlAAAAZAAAAA8B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Nw7IAE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RkAABsnAABfMQ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NumberArea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ddIwZhMAAAAlAAAAZAAAAA8B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Nw7IAE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TUAABsnAABARw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fld id="{6D7C0491-DF80-29F2-CEC4-29A74A8A387C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TimeArea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ddIwZhMAAAAlAAAAZAAAAA8B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Nw7IAE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AMAABsnAAA/FQAAWSkAABAAAAAmAAAACAAAAAAAAAAAAAAA"/>
              </a:ext>
            </a:extLst>
          </p:cNvSpPr>
          <p:nvPr>
            <p:ph type="dt" sz="quarter" idx="10"/>
          </p:nvPr>
        </p:nvSpPr>
        <p:spPr/>
        <p:txBody>
          <a:bodyPr/>
          <a:lstStyle/>
          <a:p>
            <a:fld id="{6D7C6E34-7A80-2998-CEC4-8CCD208A38D9}" type="datetime1">
              <a:t>06/05/2024</a:t>
            </a:fld>
            <a:endParaRPr/>
          </a:p>
        </p:txBody>
      </p:sp>
      <p:sp>
        <p:nvSpPr>
          <p:cNvPr id="3" name="FooterArea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ddIwZhMAAAAlAAAAZAAAAA8B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RkAABsnAABfMQ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NumberArea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ddIwZhMAAAAlAAAAZAAAAA8B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TUAABsnAABARw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fld id="{6D7C2D0A-4480-29DB-CEC4-B28E638A38E7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Title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ddIwZhMAAAAlAAAAZAAAAA8BAAAAkAAAAEgAAACQAAAASAAAAAAAAAAC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AMAAK4BAABtHAAA1AgAABAAAAAmAAAACAAAAIGAAAAAAAAA"/>
              </a:ext>
            </a:extLst>
          </p:cNvSpPr>
          <p:nvPr>
            <p:ph type="title"/>
          </p:nvPr>
        </p:nvSpPr>
        <p:spPr>
          <a:xfrm>
            <a:off x="609600" y="273050"/>
            <a:ext cx="4011295" cy="1162050"/>
          </a:xfrm>
        </p:spPr>
        <p:txBody>
          <a:bodyPr vert="horz" wrap="square" numCol="1" spcCol="215900" anchor="b">
            <a:prstTxWarp prst="textNoShape">
              <a:avLst/>
            </a:prstTxWarp>
          </a:bodyPr>
          <a:lstStyle>
            <a:lvl1pPr algn="l">
              <a:defRPr sz="2000" b="1" cap="none"/>
            </a:lvl1pPr>
          </a:lstStyle>
          <a:p>
            <a:r>
              <a:t>Click to edit Master title style</a:t>
            </a:r>
          </a:p>
        </p:txBody>
      </p:sp>
      <p:sp>
        <p:nvSpPr>
          <p:cNvPr id="3" name="SlideText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ddIwZhMAAAAlAAAAZAAAAA8BAAAAkAAAAEgAAACQAAAASAAAAAAAAAAA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Ux0AAK4BAABARwAAsCUAABAAAAAmAAAACAAAAAGAAAAAAAAA"/>
              </a:ext>
            </a:extLst>
          </p:cNvSpPr>
          <p:nvPr>
            <p:ph idx="1"/>
          </p:nvPr>
        </p:nvSpPr>
        <p:spPr>
          <a:xfrm>
            <a:off x="4766945" y="273050"/>
            <a:ext cx="6815455" cy="5853430"/>
          </a:xfrm>
        </p:spPr>
        <p:txBody>
          <a:bodyPr/>
          <a:lstStyle>
            <a:lvl1pPr>
              <a:defRPr sz="3200" cap="none"/>
            </a:lvl1pPr>
            <a:lvl2pPr>
              <a:defRPr sz="2800" cap="none"/>
            </a:lvl2pPr>
            <a:lvl3pPr>
              <a:defRPr sz="2400" cap="none"/>
            </a:lvl3pPr>
            <a:lvl4pPr>
              <a:defRPr sz="2000" cap="none"/>
            </a:lvl4pPr>
            <a:lvl5pPr>
              <a:defRPr sz="2000" cap="none"/>
            </a:lvl5pPr>
            <a:lvl6pPr>
              <a:defRPr sz="2000" cap="none"/>
            </a:lvl6pPr>
            <a:lvl7pPr>
              <a:defRPr sz="2000" cap="none"/>
            </a:lvl7pPr>
            <a:lvl8pPr>
              <a:defRPr sz="2000" cap="none"/>
            </a:lvl8pPr>
            <a:lvl9pPr>
              <a:defRPr sz="2000" cap="none"/>
            </a:lvl9pPr>
          </a:lstStyle>
          <a:p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SlideText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ddIwZhMAAAAlAAAAZAAAAA8BAAAAkAAAAEgAAACQAAAASAAAAAAAAAAA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AMAANQIAABtHAAAsCUAABAAAAAmAAAACAAAAAGAAAAAAAAA"/>
              </a:ext>
            </a:extLst>
          </p:cNvSpPr>
          <p:nvPr>
            <p:ph idx="2"/>
          </p:nvPr>
        </p:nvSpPr>
        <p:spPr>
          <a:xfrm>
            <a:off x="609600" y="1435100"/>
            <a:ext cx="4011295" cy="4691380"/>
          </a:xfrm>
        </p:spPr>
        <p:txBody>
          <a:bodyPr/>
          <a:lstStyle>
            <a:lvl1pPr marL="0" indent="0">
              <a:buNone/>
              <a:defRPr sz="1400" cap="none"/>
            </a:lvl1pPr>
            <a:lvl2pPr marL="457200" indent="0">
              <a:buNone/>
              <a:defRPr sz="1200" cap="none"/>
            </a:lvl2pPr>
            <a:lvl3pPr marL="914400" indent="0">
              <a:buNone/>
              <a:defRPr sz="1000" cap="none"/>
            </a:lvl3pPr>
            <a:lvl4pPr marL="1371600" indent="0">
              <a:buNone/>
              <a:defRPr sz="900" cap="none"/>
            </a:lvl4pPr>
            <a:lvl5pPr marL="1828800" indent="0">
              <a:buNone/>
              <a:defRPr sz="900" cap="none"/>
            </a:lvl5pPr>
            <a:lvl6pPr marL="2286000" indent="0">
              <a:buNone/>
              <a:defRPr sz="900" cap="none"/>
            </a:lvl6pPr>
            <a:lvl7pPr marL="2743200" indent="0">
              <a:buNone/>
              <a:defRPr sz="900" cap="none"/>
            </a:lvl7pPr>
            <a:lvl8pPr marL="3200400" indent="0">
              <a:buNone/>
              <a:defRPr sz="900" cap="none"/>
            </a:lvl8pPr>
            <a:lvl9pPr marL="3657600" indent="0">
              <a:buNone/>
              <a:defRPr sz="900" cap="none"/>
            </a:lvl9pPr>
          </a:lstStyle>
          <a:p>
            <a:r>
              <a:t>Click to edit Master text styles</a:t>
            </a:r>
          </a:p>
        </p:txBody>
      </p:sp>
      <p:sp>
        <p:nvSpPr>
          <p:cNvPr id="5" name="DateTimeArea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ddIwZhMAAAAlAAAAZAAAAA8B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AMAABsnAAA/FQAAWSkAABAAAAAmAAAACAAAAAAAAAAAAAAA"/>
              </a:ext>
            </a:extLst>
          </p:cNvSpPr>
          <p:nvPr>
            <p:ph type="dt" sz="quarter" idx="10"/>
          </p:nvPr>
        </p:nvSpPr>
        <p:spPr/>
        <p:txBody>
          <a:bodyPr/>
          <a:lstStyle/>
          <a:p>
            <a:fld id="{6D7C3943-0D80-29CF-CEC4-FB9A778A38AE}" type="datetime1">
              <a:t>06/05/2024</a:t>
            </a:fld>
            <a:endParaRPr/>
          </a:p>
        </p:txBody>
      </p:sp>
      <p:sp>
        <p:nvSpPr>
          <p:cNvPr id="6" name="FooterArea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ddIwZhMAAAAlAAAAZAAAAA8B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HNwY0I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RkAABsnAABfMQ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NumberArea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ddIwZhMAAAAlAAAAZAAAAA8B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TUAABsnAABARw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fld id="{6D7C06CD-8380-29F0-CEC4-75A5488A3820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Title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ddIwZhMAAAAlAAAAZAAAAA8BAAAAkAAAAEgAAACQAAAASAAAAAAAAAAC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sw4AAIgdAACzOwAABCEAABAAAAAmAAAACAAAAIGAAAAAAAAA"/>
              </a:ext>
            </a:extLst>
          </p:cNvSpPr>
          <p:nvPr>
            <p:ph type="title"/>
          </p:nvPr>
        </p:nvSpPr>
        <p:spPr>
          <a:xfrm>
            <a:off x="2389505" y="4800600"/>
            <a:ext cx="7315200" cy="566420"/>
          </a:xfrm>
        </p:spPr>
        <p:txBody>
          <a:bodyPr vert="horz" wrap="square" numCol="1" spcCol="215900" anchor="b">
            <a:prstTxWarp prst="textNoShape">
              <a:avLst/>
            </a:prstTxWarp>
          </a:bodyPr>
          <a:lstStyle>
            <a:lvl1pPr algn="l">
              <a:defRPr sz="2000" b="1" cap="none"/>
            </a:lvl1pPr>
          </a:lstStyle>
          <a:p>
            <a:r>
              <a:t>Click to edit Master title style</a:t>
            </a:r>
          </a:p>
        </p:txBody>
      </p:sp>
      <p:sp>
        <p:nvSpPr>
          <p:cNvPr id="3" name="SlideText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ddIwZhMAAAAlAAAAZAAAAA8BAAAAkAAAAEgAAACQAAAASAAAAAAAAAAA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sw4AAMYDAACzOwAAFh0AABAAAAAmAAAACAAAAAGAAAAAAAAA"/>
              </a:ext>
            </a:extLst>
          </p:cNvSpPr>
          <p:nvPr>
            <p:ph idx="1"/>
          </p:nvPr>
        </p:nvSpPr>
        <p:spPr>
          <a:xfrm>
            <a:off x="2389505" y="613410"/>
            <a:ext cx="7315200" cy="4114800"/>
          </a:xfrm>
        </p:spPr>
        <p:txBody>
          <a:bodyPr/>
          <a:lstStyle>
            <a:lvl1pPr marL="0" indent="0">
              <a:buNone/>
              <a:defRPr sz="3200" cap="none"/>
            </a:lvl1pPr>
            <a:lvl2pPr marL="457200" indent="0">
              <a:buNone/>
              <a:defRPr sz="2800" cap="none"/>
            </a:lvl2pPr>
            <a:lvl3pPr marL="914400" indent="0">
              <a:buNone/>
              <a:defRPr sz="2400" cap="none"/>
            </a:lvl3pPr>
            <a:lvl4pPr marL="1371600" indent="0">
              <a:buNone/>
              <a:defRPr sz="2000" cap="none"/>
            </a:lvl4pPr>
            <a:lvl5pPr marL="1828800" indent="0">
              <a:buNone/>
              <a:defRPr sz="2000" cap="none"/>
            </a:lvl5pPr>
            <a:lvl6pPr marL="2286000" indent="0">
              <a:buNone/>
              <a:defRPr sz="2000" cap="none"/>
            </a:lvl6pPr>
            <a:lvl7pPr marL="2743200" indent="0">
              <a:buNone/>
              <a:defRPr sz="2000" cap="none"/>
            </a:lvl7pPr>
            <a:lvl8pPr marL="3200400" indent="0">
              <a:buNone/>
              <a:defRPr sz="2000" cap="none"/>
            </a:lvl8pPr>
            <a:lvl9pPr marL="3657600" indent="0">
              <a:buNone/>
              <a:defRPr sz="2000" cap="none"/>
            </a:lvl9pPr>
          </a:lstStyle>
          <a:p>
            <a:r>
              <a:t>Click to edit Master text styles</a:t>
            </a:r>
          </a:p>
        </p:txBody>
      </p:sp>
      <p:sp>
        <p:nvSpPr>
          <p:cNvPr id="4" name="SlideText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ddIwZhMAAAAlAAAAZAAAAA8BAAAAkAAAAEgAAACQAAAASAAAAAAAAAAA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sw4AAAQhAACzOwAA+CUAABAAAAAmAAAACAAAAAGAAAAAAAAA"/>
              </a:ext>
            </a:extLst>
          </p:cNvSpPr>
          <p:nvPr>
            <p:ph idx="2"/>
          </p:nvPr>
        </p:nvSpPr>
        <p:spPr>
          <a:xfrm>
            <a:off x="2389505" y="5367020"/>
            <a:ext cx="7315200" cy="805180"/>
          </a:xfrm>
        </p:spPr>
        <p:txBody>
          <a:bodyPr/>
          <a:lstStyle>
            <a:lvl1pPr marL="0" indent="0">
              <a:buNone/>
              <a:defRPr sz="1400" cap="none"/>
            </a:lvl1pPr>
            <a:lvl2pPr marL="457200" indent="0">
              <a:buNone/>
              <a:defRPr sz="1200" cap="none"/>
            </a:lvl2pPr>
            <a:lvl3pPr marL="914400" indent="0">
              <a:buNone/>
              <a:defRPr sz="1000" cap="none"/>
            </a:lvl3pPr>
            <a:lvl4pPr marL="1371600" indent="0">
              <a:buNone/>
              <a:defRPr sz="900" cap="none"/>
            </a:lvl4pPr>
            <a:lvl5pPr marL="1828800" indent="0">
              <a:buNone/>
              <a:defRPr sz="900" cap="none"/>
            </a:lvl5pPr>
            <a:lvl6pPr marL="2286000" indent="0">
              <a:buNone/>
              <a:defRPr sz="900" cap="none"/>
            </a:lvl6pPr>
            <a:lvl7pPr marL="2743200" indent="0">
              <a:buNone/>
              <a:defRPr sz="900" cap="none"/>
            </a:lvl7pPr>
            <a:lvl8pPr marL="3200400" indent="0">
              <a:buNone/>
              <a:defRPr sz="900" cap="none"/>
            </a:lvl8pPr>
            <a:lvl9pPr marL="3657600" indent="0">
              <a:buNone/>
              <a:defRPr sz="900" cap="none"/>
            </a:lvl9pPr>
          </a:lstStyle>
          <a:p>
            <a:r>
              <a:t>Click to edit Master text styles</a:t>
            </a:r>
          </a:p>
        </p:txBody>
      </p:sp>
      <p:sp>
        <p:nvSpPr>
          <p:cNvPr id="5" name="DateTimeArea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ddIwZhMAAAAlAAAAZAAAAA8B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AMAABsnAAA/FQAAWSkAABAAAAAmAAAACAAAAAAAAAAAAAAA"/>
              </a:ext>
            </a:extLst>
          </p:cNvSpPr>
          <p:nvPr>
            <p:ph type="dt" sz="quarter" idx="10"/>
          </p:nvPr>
        </p:nvSpPr>
        <p:spPr/>
        <p:txBody>
          <a:bodyPr/>
          <a:lstStyle/>
          <a:p>
            <a:fld id="{6D7C17C4-8A80-29E1-CEC4-7CB4598A3829}" type="datetime1">
              <a:t>06/05/2024</a:t>
            </a:fld>
            <a:endParaRPr/>
          </a:p>
        </p:txBody>
      </p:sp>
      <p:sp>
        <p:nvSpPr>
          <p:cNvPr id="6" name="FooterArea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ddIwZhMAAAAlAAAAZAAAAA8B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RkAABsnAABfMQAAWS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NumberArea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ddIwZhMAAAAlAAAAZAAAAA8B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TUAABsnAABARwAAWSk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fld id="{6D7C788E-C080-298E-CEC4-36DB368A3863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Progetto predefini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Title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ddIwZhMAAAAlAAAAZAAAAA8B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HsAf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AMAALABAABARwAAuAgAABAAAAAmAAAACAAAAP//////////"/>
              </a:ext>
            </a:extLst>
          </p:cNvSpPr>
          <p:nvPr>
            <p:ph type="title"/>
          </p:nvPr>
        </p:nvSpPr>
        <p:spPr>
          <a:xfrm>
            <a:off x="609600" y="274320"/>
            <a:ext cx="109728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ctr">
            <a:prstTxWarp prst="textNoShape">
              <a:avLst/>
            </a:prstTxWarp>
          </a:bodyPr>
          <a:lstStyle/>
          <a:p>
            <a:r>
              <a:t>Click to edit Master title style</a:t>
            </a:r>
          </a:p>
        </p:txBody>
      </p:sp>
      <p:sp>
        <p:nvSpPr>
          <p:cNvPr id="3" name="SlideText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ddIwZhMAAAAlAAAAZAAAAA8BAAAAkAAAAEgAAACQAAAASAAAAAAAAAAA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HsAf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AMAANgJAABARwAAsCUAABAAAAAmAAAACAAAAP//////////"/>
              </a:ext>
            </a:extLst>
          </p:cNvSpPr>
          <p:nvPr>
            <p:ph type="body" idx="1"/>
          </p:nvPr>
        </p:nvSpPr>
        <p:spPr>
          <a:xfrm>
            <a:off x="609600" y="1600200"/>
            <a:ext cx="10972800" cy="452628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>
            <a:prstTxWarp prst="textNoShape">
              <a:avLst/>
            </a:prstTxWarp>
          </a:bodyPr>
          <a:lstStyle/>
          <a:p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DateTimeArea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ddIwZhMAAAAlAAAAZAAAAA8B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HsAf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AMAABsnAAA/FQAAWSkAABAAAAAmAAAACAAAAP//////////"/>
              </a:ext>
            </a:extLst>
          </p:cNvSpPr>
          <p:nvPr>
            <p:ph type="dt" sz="quarter" idx="2"/>
          </p:nvPr>
        </p:nvSpPr>
        <p:spPr>
          <a:xfrm>
            <a:off x="609600" y="6356985"/>
            <a:ext cx="2844165" cy="36449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ctr">
            <a:prstTxWarp prst="textNoShape">
              <a:avLst/>
            </a:prstTxWarp>
          </a:bodyPr>
          <a:lstStyle>
            <a:lvl1pPr algn="l">
              <a:defRPr sz="1200" cap="none"/>
            </a:lvl1pPr>
          </a:lstStyle>
          <a:p>
            <a:fld id="{6D7C59B0-FE80-29AF-CEC4-08FA178A385D}" type="datetime1">
              <a:t>06/05/2024</a:t>
            </a:fld>
            <a:endParaRPr/>
          </a:p>
        </p:txBody>
      </p:sp>
      <p:sp>
        <p:nvSpPr>
          <p:cNvPr id="5" name="FooterArea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ddIwZhMAAAAlAAAAZAAAAA8B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RkAABsnAABfMQAAWSkAABAAAAAmAAAACAAAAP//////////"/>
              </a:ext>
            </a:extLst>
          </p:cNvSpPr>
          <p:nvPr>
            <p:ph type="ftr" sz="quarter" idx="3"/>
          </p:nvPr>
        </p:nvSpPr>
        <p:spPr>
          <a:xfrm>
            <a:off x="4166235" y="6356985"/>
            <a:ext cx="3859530" cy="36449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ctr">
            <a:prstTxWarp prst="textNoShape">
              <a:avLst/>
            </a:prstTxWarp>
          </a:bodyPr>
          <a:lstStyle>
            <a:lvl1pPr algn="ctr">
              <a:defRPr sz="1200" cap="none"/>
            </a:lvl1pPr>
          </a:lstStyle>
          <a:p>
            <a:endParaRPr/>
          </a:p>
        </p:txBody>
      </p:sp>
      <p:sp>
        <p:nvSpPr>
          <p:cNvPr id="6" name="SlideNumberArea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ddIwZhMAAAAlAAAAZAAAAA8BAAAAkAAAAEgAAACQAAAASAAAAAAAAAAB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P/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TUAABsnAABARwAAWSkAABAAAAAmAAAACAAAAP//////////"/>
              </a:ext>
            </a:extLst>
          </p:cNvSpPr>
          <p:nvPr>
            <p:ph type="sldNum" sz="quarter" idx="4"/>
          </p:nvPr>
        </p:nvSpPr>
        <p:spPr>
          <a:xfrm>
            <a:off x="8738235" y="6356985"/>
            <a:ext cx="2844165" cy="36449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ctr">
            <a:prstTxWarp prst="textNoShape">
              <a:avLst/>
            </a:prstTxWarp>
          </a:bodyPr>
          <a:lstStyle>
            <a:lvl1pPr algn="r">
              <a:defRPr sz="1200" cap="none"/>
            </a:lvl1pPr>
          </a:lstStyle>
          <a:p>
            <a:fld id="{6D7C76DC-9280-2980-CEC4-64D5388A3831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marR="0" indent="0" algn="ctr" defTabSz="457200">
        <a:lnSpc>
          <a:spcPct val="100000"/>
        </a:lnSpc>
        <a:spcBef>
          <a:spcPts val="0"/>
        </a:spcBef>
        <a:spcAft>
          <a:spcPts val="0"/>
        </a:spcAft>
        <a:buNone/>
        <a:tabLst/>
        <a:defRPr sz="4400" b="0" i="0" u="none" strike="noStrike" kern="1" cap="none" spc="0" baseline="0">
          <a:solidFill>
            <a:schemeClr val="tx2"/>
          </a:solidFill>
          <a:effectLst/>
          <a:latin typeface="Calibri" pitchFamily="2" charset="0"/>
          <a:ea typeface="SimSun" charset="0"/>
          <a:cs typeface="Times New Roman" pitchFamily="1" charset="0"/>
        </a:defRPr>
      </a:lvl1pPr>
      <a:lvl2pPr marL="457200" marR="0" indent="0" algn="l" defTabSz="457200">
        <a:lnSpc>
          <a:spcPct val="100000"/>
        </a:lnSpc>
        <a:spcBef>
          <a:spcPts val="0"/>
        </a:spcBef>
        <a:spcAft>
          <a:spcPts val="0"/>
        </a:spcAft>
        <a:buNone/>
        <a:tabLst/>
        <a:defRPr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SimSun" charset="0"/>
          <a:cs typeface="Times New Roman" pitchFamily="1" charset="0"/>
        </a:defRPr>
      </a:lvl2pPr>
      <a:lvl3pPr marL="914400" marR="0" indent="0" algn="l" defTabSz="457200">
        <a:lnSpc>
          <a:spcPct val="100000"/>
        </a:lnSpc>
        <a:spcBef>
          <a:spcPts val="0"/>
        </a:spcBef>
        <a:spcAft>
          <a:spcPts val="0"/>
        </a:spcAft>
        <a:buNone/>
        <a:tabLst/>
        <a:defRPr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SimSun" charset="0"/>
          <a:cs typeface="Times New Roman" pitchFamily="1" charset="0"/>
        </a:defRPr>
      </a:lvl3pPr>
      <a:lvl4pPr marL="1371600" marR="0" indent="0" algn="l" defTabSz="457200">
        <a:lnSpc>
          <a:spcPct val="100000"/>
        </a:lnSpc>
        <a:spcBef>
          <a:spcPts val="0"/>
        </a:spcBef>
        <a:spcAft>
          <a:spcPts val="0"/>
        </a:spcAft>
        <a:buNone/>
        <a:tabLst/>
        <a:defRPr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SimSun" charset="0"/>
          <a:cs typeface="Times New Roman" pitchFamily="1" charset="0"/>
        </a:defRPr>
      </a:lvl4pPr>
      <a:lvl5pPr marL="1828800" marR="0" indent="0" algn="l" defTabSz="457200">
        <a:lnSpc>
          <a:spcPct val="100000"/>
        </a:lnSpc>
        <a:spcBef>
          <a:spcPts val="0"/>
        </a:spcBef>
        <a:spcAft>
          <a:spcPts val="0"/>
        </a:spcAft>
        <a:buNone/>
        <a:tabLst/>
        <a:defRPr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SimSun" charset="0"/>
          <a:cs typeface="Times New Roman" pitchFamily="1" charset="0"/>
        </a:defRPr>
      </a:lvl5pPr>
      <a:lvl6pPr marL="2286000" marR="0" indent="0" algn="l" defTabSz="457200">
        <a:lnSpc>
          <a:spcPct val="100000"/>
        </a:lnSpc>
        <a:spcBef>
          <a:spcPts val="0"/>
        </a:spcBef>
        <a:spcAft>
          <a:spcPts val="0"/>
        </a:spcAft>
        <a:buNone/>
        <a:tabLst/>
        <a:defRPr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SimSun" charset="0"/>
          <a:cs typeface="Times New Roman" pitchFamily="1" charset="0"/>
        </a:defRPr>
      </a:lvl6pPr>
      <a:lvl7pPr marL="2743200" marR="0" indent="0" algn="l" defTabSz="457200">
        <a:lnSpc>
          <a:spcPct val="100000"/>
        </a:lnSpc>
        <a:spcBef>
          <a:spcPts val="0"/>
        </a:spcBef>
        <a:spcAft>
          <a:spcPts val="0"/>
        </a:spcAft>
        <a:buNone/>
        <a:tabLst/>
        <a:defRPr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SimSun" charset="0"/>
          <a:cs typeface="Times New Roman" pitchFamily="1" charset="0"/>
        </a:defRPr>
      </a:lvl7pPr>
      <a:lvl8pPr marL="3200400" marR="0" indent="0" algn="l" defTabSz="457200">
        <a:lnSpc>
          <a:spcPct val="100000"/>
        </a:lnSpc>
        <a:spcBef>
          <a:spcPts val="0"/>
        </a:spcBef>
        <a:spcAft>
          <a:spcPts val="0"/>
        </a:spcAft>
        <a:buNone/>
        <a:tabLst/>
        <a:defRPr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SimSun" charset="0"/>
          <a:cs typeface="Times New Roman" pitchFamily="1" charset="0"/>
        </a:defRPr>
      </a:lvl8pPr>
      <a:lvl9pPr marL="3657600" marR="0" indent="0" algn="l" defTabSz="457200">
        <a:lnSpc>
          <a:spcPct val="100000"/>
        </a:lnSpc>
        <a:spcBef>
          <a:spcPts val="0"/>
        </a:spcBef>
        <a:spcAft>
          <a:spcPts val="0"/>
        </a:spcAft>
        <a:buNone/>
        <a:tabLst/>
        <a:defRPr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SimSun" charset="0"/>
          <a:cs typeface="Times New Roman" pitchFamily="1" charset="0"/>
        </a:defRPr>
      </a:lvl9pPr>
    </p:titleStyle>
    <p:bodyStyle>
      <a:lvl1pPr marL="342900" marR="0" indent="-342900" algn="l" defTabSz="4572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Char char="•"/>
        <a:tabLst/>
        <a:defRPr sz="32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SimSun" charset="0"/>
          <a:cs typeface="Times New Roman" pitchFamily="1" charset="0"/>
        </a:defRPr>
      </a:lvl1pPr>
      <a:lvl2pPr marL="742950" marR="0" indent="-285750" algn="l" defTabSz="4572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Char char="–"/>
        <a:tabLst/>
        <a:defRPr sz="2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SimSun" charset="0"/>
          <a:cs typeface="Times New Roman" pitchFamily="1" charset="0"/>
        </a:defRPr>
      </a:lvl2pPr>
      <a:lvl3pPr marL="1143000" marR="0" indent="-228600" algn="l" defTabSz="4572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Char char="•"/>
        <a:tabLst/>
        <a:defRPr sz="24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SimSun" charset="0"/>
          <a:cs typeface="Times New Roman" pitchFamily="1" charset="0"/>
        </a:defRPr>
      </a:lvl3pPr>
      <a:lvl4pPr marL="1600200" marR="0" indent="-228600" algn="l" defTabSz="4572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Char char="–"/>
        <a:tabLst/>
        <a:defRPr sz="20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SimSun" charset="0"/>
          <a:cs typeface="Times New Roman" pitchFamily="1" charset="0"/>
        </a:defRPr>
      </a:lvl4pPr>
      <a:lvl5pPr marL="2057400" marR="0" indent="-228600" algn="l" defTabSz="4572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Char char="»"/>
        <a:tabLst/>
        <a:defRPr sz="20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SimSun" charset="0"/>
          <a:cs typeface="Times New Roman" pitchFamily="1" charset="0"/>
        </a:defRPr>
      </a:lvl5pPr>
      <a:lvl6pPr marL="2514600" marR="0" indent="-228600" algn="l" defTabSz="4572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Char char="•"/>
        <a:tabLst/>
        <a:defRPr sz="20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SimSun" charset="0"/>
          <a:cs typeface="Times New Roman" pitchFamily="1" charset="0"/>
        </a:defRPr>
      </a:lvl6pPr>
      <a:lvl7pPr marL="2971800" marR="0" indent="-228600" algn="l" defTabSz="4572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Char char="•"/>
        <a:tabLst/>
        <a:defRPr sz="20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SimSun" charset="0"/>
          <a:cs typeface="Times New Roman" pitchFamily="1" charset="0"/>
        </a:defRPr>
      </a:lvl7pPr>
      <a:lvl8pPr marL="3429000" marR="0" indent="-228600" algn="l" defTabSz="4572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Char char="•"/>
        <a:tabLst/>
        <a:defRPr sz="20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SimSun" charset="0"/>
          <a:cs typeface="Times New Roman" pitchFamily="1" charset="0"/>
        </a:defRPr>
      </a:lvl8pPr>
      <a:lvl9pPr marL="3886200" marR="0" indent="-228600" algn="l" defTabSz="4572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Char char="•"/>
        <a:tabLst/>
        <a:defRPr sz="20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SimSun" charset="0"/>
          <a:cs typeface="Times New Roman" pitchFamily="1" charset="0"/>
        </a:defRPr>
      </a:lvl9pPr>
    </p:bodyStyle>
    <p:otherStyle>
      <a:lvl1pPr marL="0" marR="0" indent="0" algn="l" defTabSz="457200">
        <a:lnSpc>
          <a:spcPct val="100000"/>
        </a:lnSpc>
        <a:spcBef>
          <a:spcPts val="0"/>
        </a:spcBef>
        <a:spcAft>
          <a:spcPts val="0"/>
        </a:spcAft>
        <a:buNone/>
        <a:tabLst/>
        <a:defRPr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SimSun" charset="0"/>
          <a:cs typeface="Times New Roman" pitchFamily="1" charset="0"/>
        </a:defRPr>
      </a:lvl1pPr>
      <a:lvl2pPr marL="457200" marR="0" indent="0" algn="l" defTabSz="457200">
        <a:lnSpc>
          <a:spcPct val="100000"/>
        </a:lnSpc>
        <a:spcBef>
          <a:spcPts val="0"/>
        </a:spcBef>
        <a:spcAft>
          <a:spcPts val="0"/>
        </a:spcAft>
        <a:buNone/>
        <a:tabLst/>
        <a:defRPr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SimSun" charset="0"/>
          <a:cs typeface="Times New Roman" pitchFamily="1" charset="0"/>
        </a:defRPr>
      </a:lvl2pPr>
      <a:lvl3pPr marL="914400" marR="0" indent="0" algn="l" defTabSz="457200">
        <a:lnSpc>
          <a:spcPct val="100000"/>
        </a:lnSpc>
        <a:spcBef>
          <a:spcPts val="0"/>
        </a:spcBef>
        <a:spcAft>
          <a:spcPts val="0"/>
        </a:spcAft>
        <a:buNone/>
        <a:tabLst/>
        <a:defRPr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SimSun" charset="0"/>
          <a:cs typeface="Times New Roman" pitchFamily="1" charset="0"/>
        </a:defRPr>
      </a:lvl3pPr>
      <a:lvl4pPr marL="1371600" marR="0" indent="0" algn="l" defTabSz="457200">
        <a:lnSpc>
          <a:spcPct val="100000"/>
        </a:lnSpc>
        <a:spcBef>
          <a:spcPts val="0"/>
        </a:spcBef>
        <a:spcAft>
          <a:spcPts val="0"/>
        </a:spcAft>
        <a:buNone/>
        <a:tabLst/>
        <a:defRPr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SimSun" charset="0"/>
          <a:cs typeface="Times New Roman" pitchFamily="1" charset="0"/>
        </a:defRPr>
      </a:lvl4pPr>
      <a:lvl5pPr marL="1828800" marR="0" indent="0" algn="l" defTabSz="457200">
        <a:lnSpc>
          <a:spcPct val="100000"/>
        </a:lnSpc>
        <a:spcBef>
          <a:spcPts val="0"/>
        </a:spcBef>
        <a:spcAft>
          <a:spcPts val="0"/>
        </a:spcAft>
        <a:buNone/>
        <a:tabLst/>
        <a:defRPr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SimSun" charset="0"/>
          <a:cs typeface="Times New Roman" pitchFamily="1" charset="0"/>
        </a:defRPr>
      </a:lvl5pPr>
      <a:lvl6pPr marL="2286000" marR="0" indent="0" algn="l" defTabSz="457200">
        <a:lnSpc>
          <a:spcPct val="100000"/>
        </a:lnSpc>
        <a:spcBef>
          <a:spcPts val="0"/>
        </a:spcBef>
        <a:spcAft>
          <a:spcPts val="0"/>
        </a:spcAft>
        <a:buNone/>
        <a:tabLst/>
        <a:defRPr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SimSun" charset="0"/>
          <a:cs typeface="Times New Roman" pitchFamily="1" charset="0"/>
        </a:defRPr>
      </a:lvl6pPr>
      <a:lvl7pPr marL="2743200" marR="0" indent="0" algn="l" defTabSz="457200">
        <a:lnSpc>
          <a:spcPct val="100000"/>
        </a:lnSpc>
        <a:spcBef>
          <a:spcPts val="0"/>
        </a:spcBef>
        <a:spcAft>
          <a:spcPts val="0"/>
        </a:spcAft>
        <a:buNone/>
        <a:tabLst/>
        <a:defRPr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SimSun" charset="0"/>
          <a:cs typeface="Times New Roman" pitchFamily="1" charset="0"/>
        </a:defRPr>
      </a:lvl7pPr>
      <a:lvl8pPr marL="3200400" marR="0" indent="0" algn="l" defTabSz="457200">
        <a:lnSpc>
          <a:spcPct val="100000"/>
        </a:lnSpc>
        <a:spcBef>
          <a:spcPts val="0"/>
        </a:spcBef>
        <a:spcAft>
          <a:spcPts val="0"/>
        </a:spcAft>
        <a:buNone/>
        <a:tabLst/>
        <a:defRPr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SimSun" charset="0"/>
          <a:cs typeface="Times New Roman" pitchFamily="1" charset="0"/>
        </a:defRPr>
      </a:lvl8pPr>
      <a:lvl9pPr marL="3657600" marR="0" indent="0" algn="l" defTabSz="457200">
        <a:lnSpc>
          <a:spcPct val="100000"/>
        </a:lnSpc>
        <a:spcBef>
          <a:spcPts val="0"/>
        </a:spcBef>
        <a:spcAft>
          <a:spcPts val="0"/>
        </a:spcAft>
        <a:buNone/>
        <a:tabLst/>
        <a:defRPr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SimSun" charset="0"/>
          <a:cs typeface="Times New Roman" pitchFamily="1" charset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fol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ddIwZhMAAAAlAAAAEQAAAC8BAAAAkAAAAEgAAACQAAAASAAAAAAAAAAA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AcAAAA4AAAAAAAAAAAAAAAAAAAA////AAAAAAAAAAAAAAAAAAAAAAAAAAAAAAAAAAAAAABkAAAAZAAAAAAAAAAjAAAABAAAAGQAAAAXAAAAFAAAAAAAAAAAAAAA/38AAP9/AAAAAAAACQAAAAQAAAApCyY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Lvg4wX///8BAAAAAAAAAAAAAAAAAAAAAAAAAAAAAAAAAAAAAAAAAAAAAAACf39/AICAgAPMzMwAwMD/AH9/fwAAAAAAAAAAAAAAAAD///8AAAAAACEAAAAYAAAAFAAAAEIGAAD4////vkUAADcqAAAA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1017270" y="-5080"/>
            <a:ext cx="10320020" cy="68675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" name="CasellaTesto1"/>
          <p:cNvSpPr txBox="1"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ddIwZhMAAAAlAAAAEgAAAA8BAAAAkAAAAEgAAACQAAAASAAAAAAAAAAA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EwF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u+DjBf///wEAAAAAAAAAAAAAAAAAAAAAAAAAAAAAAAAAAAAAAAAAAAAAAAJ/f38AgICAA8zMzADAwP8Af39/AAAAAAAAAAAAAAAAAAAAAAAAAAAAIQAAABgAAAAUAAAAtgkAAP/////6QwAAdQQAAAAAAAAmAAAACAAAAP//////////"/>
              </a:ext>
            </a:extLst>
          </p:cNvSpPr>
          <p:nvPr/>
        </p:nvSpPr>
        <p:spPr>
          <a:xfrm>
            <a:off x="1578610" y="-635"/>
            <a:ext cx="9471660" cy="72517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sz="2000" b="1" cap="none">
                <a:solidFill>
                  <a:srgbClr val="FFFFFF"/>
                </a:solidFill>
                <a:latin typeface="Comic Sans MS" pitchFamily="4" charset="0"/>
                <a:ea typeface="Comic Sans MS" pitchFamily="4" charset="0"/>
                <a:cs typeface="Comic Sans MS" pitchFamily="4" charset="0"/>
              </a:defRPr>
            </a:pPr>
            <a:r>
              <a:rPr sz="2800" cap="none"/>
              <a:t>GIORNATA</a:t>
            </a:r>
            <a:r>
              <a:rPr sz="2200" cap="none"/>
              <a:t> </a:t>
            </a:r>
            <a:r>
              <a:rPr sz="2800" cap="none"/>
              <a:t>MONDIALE</a:t>
            </a:r>
            <a:r>
              <a:t> </a:t>
            </a:r>
            <a:r>
              <a:rPr sz="2800" cap="none"/>
              <a:t>DELLA </a:t>
            </a:r>
            <a:r>
              <a:rPr sz="2800" cap="none">
                <a:solidFill>
                  <a:schemeClr val="tx1"/>
                </a:solidFill>
              </a:rPr>
              <a:t>TERRA</a:t>
            </a:r>
            <a:endParaRPr sz="2800" cap="none"/>
          </a:p>
          <a:p>
            <a:pPr>
              <a:defRPr sz="2800" b="1" cap="none">
                <a:solidFill>
                  <a:srgbClr val="FFFFFF"/>
                </a:solidFill>
                <a:latin typeface="Comic Sans MS" pitchFamily="4" charset="0"/>
                <a:ea typeface="Comic Sans MS" pitchFamily="4" charset="0"/>
                <a:cs typeface="Comic Sans MS" pitchFamily="4" charset="0"/>
              </a:defRPr>
            </a:pPr>
            <a:r>
              <a:t>22 APRILE 2024</a:t>
            </a:r>
          </a:p>
        </p:txBody>
      </p:sp>
      <p:sp>
        <p:nvSpPr>
          <p:cNvPr id="4" name="CasellaTesto2"/>
          <p:cNvSpPr txBox="1"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ddIwZhMAAAAlAAAAEgAAAE8BAAAAkAAAAEgAAACQAAAASAAAAAAAAAAA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J8G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u+DjBf///wEAAAAAAAAAAAAAAAAAAAAAAAAAAAAAAAAAAAAAAAAAAAAAAAJ/f38AgICAA8zMzADAwP8Af39/AAAAAAAAAAAAAAAAAAAAAAAAAAAAIQAAABgAAAAUAAAA1AgAAIwhAACzKwAA3CgAAAAgAAAmAAAACAAAAP//////////"/>
              </a:ext>
            </a:extLst>
          </p:cNvSpPr>
          <p:nvPr/>
        </p:nvSpPr>
        <p:spPr>
          <a:xfrm>
            <a:off x="1435100" y="5453380"/>
            <a:ext cx="5668645" cy="118872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 algn="ctr">
              <a:defRPr sz="2400" b="1" cap="none">
                <a:latin typeface="Comic Sans MS" pitchFamily="4" charset="0"/>
                <a:ea typeface="Comic Sans MS" pitchFamily="4" charset="0"/>
                <a:cs typeface="Comic Sans MS" pitchFamily="4" charset="0"/>
              </a:defRPr>
            </a:pPr>
            <a:r>
              <a:t>CLASSE 1A </a:t>
            </a:r>
          </a:p>
          <a:p>
            <a:pPr algn="ctr">
              <a:defRPr sz="2400" b="1" cap="none">
                <a:latin typeface="Comic Sans MS" pitchFamily="4" charset="0"/>
                <a:ea typeface="Comic Sans MS" pitchFamily="4" charset="0"/>
                <a:cs typeface="Comic Sans MS" pitchFamily="4" charset="0"/>
              </a:defRPr>
            </a:pPr>
            <a:r>
              <a:t>SCUOLA PRIMARIA SAN DONATO</a:t>
            </a:r>
          </a:p>
          <a:p>
            <a:pPr algn="ctr">
              <a:defRPr sz="2400" b="1" cap="none">
                <a:latin typeface="Comic Sans MS" pitchFamily="4" charset="0"/>
                <a:ea typeface="Comic Sans MS" pitchFamily="4" charset="0"/>
                <a:cs typeface="Comic Sans MS" pitchFamily="4" charset="0"/>
              </a:defRPr>
            </a:pPr>
            <a:r>
              <a:t>I.C. “PIA PERA”, LUCCA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fol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ddIwZhMAAAAlAAAAEQAAAC8BAAAAkAAAAEgAAACQAAAASAAAAAAAAAAA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AcAAAA4AAAAAAAAAAAAAAAAAAAA////AAAAAAAAAAAAAAAAAAAAAAAAAAAAAAAAAAAAAABkAAAAZAAAAAAAAAAjAAAABAAAAGQAAAAXAAAAFAAAAAAAAAAAAAAA/38AAP9/AAAAAAAACQAAAAQAAABuAGU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Lvg4wX///8BAAAAAAAAAAAAAAAAAAAAAAAAAAAAAAAAAAAAAAAAAAAAAAACf39/AICAgAPMzMwAwMD/AH9/fwAAAAAAAAAAAAAAAAD///8AAAAAACEAAAAYAAAAFAAAAIX///8AAAAAwxgAAAsqAAAA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-78105" y="0"/>
            <a:ext cx="4103370" cy="683450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" name="CasellaTesto1"/>
          <p:cNvSpPr txBox="1"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ddIwZhMAAAAlAAAAEgAAAA8BAAAAkAAAAEgAAACQAAAASAAAAAAAAAAA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NwI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u+DjBf///wEAAAAAAAAAAAAAAAAAAAAAAAAAAAAAAAAAAAAAAAAAAAAAAAJ/f38AgICAA8zMzADAwP8Af39/AAAAAAAAAAAAAAAAAAAAAAAAAAAAIQAAABgAAAAUAAAAUCMAABEHAADzRwAAGyEAAAAAAAAmAAAACAAAAP//////////"/>
              </a:ext>
            </a:extLst>
          </p:cNvSpPr>
          <p:nvPr/>
        </p:nvSpPr>
        <p:spPr>
          <a:xfrm>
            <a:off x="5740400" y="1148715"/>
            <a:ext cx="5955665" cy="423291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sz="3000" b="1" i="1" cap="none">
                <a:latin typeface="Comic Sans MS" pitchFamily="4" charset="0"/>
                <a:ea typeface="Comic Sans MS" pitchFamily="4" charset="0"/>
                <a:cs typeface="Comic Sans MS" pitchFamily="4" charset="0"/>
              </a:defRPr>
            </a:pPr>
            <a:r>
              <a:t>PER LA GIORNATA MONDIALE DELLA TERRA, ABBIAMO PARLATO DELL’IMPORTANZA DI AVERE CURA DEL NOSTRO PIANETA...PERCHE’ LA TERRA E’ UN POSTO SPECIALE, IMPARIAMO A RISPETTARLA!...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fol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ddIwZhMAAAAlAAAAEQAAAC8BAAAAkAAAAEgAAACQAAAASAAAAAAAAAAA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Lvg4wX///8BAAAAAAAAAAAAAAAAAAAAAAAAAAAAAAAAAAAAAAAAAAAAAAACf39/AICAgAPMzMwAwMD/AH9/fwAAAAAAAAAAAAAAAAD///8AAAAAACEAAAAYAAAAFAAAAPk1AAAAAAAAi0oAABshAAAA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8773795" y="0"/>
            <a:ext cx="3343910" cy="538162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3" name="Immagine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ddIwZhMAAAAlAAAAEQAAAC8BAAAAkAAAAEgAAACQAAAASAAAAAAAAAAA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AcAAAA4AAAAAAAAAAAAAAAAAAAA////AAAAAAAAAAAAAAAAAAAAAAAAAAAAAAAAAAAAAABkAAAAZAAAAAAAAAAjAAAABAAAAGQAAAAXAAAAFAAAAAAAAAAAAAAA/38AAP9/AAAAAAAACQAAAAQAAABCdWxs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Lvg4wX///8BAAAAAAAAAAAAAAAAAAAAAAAAAAAAAAAAAAAAAAAAAAAAAAACf39/AICAgAPMzMwAwMD/AH9/fwAAAAAAAAAAAAAAAAD///8AAAAAACEAAAAYAAAAFAAAAP////8AAAAAMiQAADcXAAAA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-635" y="0"/>
            <a:ext cx="5884545" cy="377380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4" name="CasellaTesto1"/>
          <p:cNvSpPr txBox="1"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ddIwZhMAAAAlAAAAEgAAAE8BAAAAkAAAAEgAAACQAAAASAAAAAAAAAAA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M0M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u+DjBf///wEAAAAAAAAAAAAAAAAAAAAAAAAAAAAAAAAAAAAAAAAAAAAAAAJ/f38AgICAA8zMzADAwP8Af39/AAAAAAAAAAAAAAAAAAAAAAAAAAAAIQAAABgAAAAUAAAA+QMAAAsaAAA7LwAAqygAAAAgAAAmAAAACAAAAP//////////"/>
              </a:ext>
            </a:extLst>
          </p:cNvSpPr>
          <p:nvPr/>
        </p:nvSpPr>
        <p:spPr>
          <a:xfrm>
            <a:off x="645795" y="4233545"/>
            <a:ext cx="7031990" cy="237744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sz="3000" b="1" cap="none">
                <a:latin typeface="Comic Sans MS" pitchFamily="4" charset="0"/>
                <a:ea typeface="Comic Sans MS" pitchFamily="4" charset="0"/>
                <a:cs typeface="Comic Sans MS" pitchFamily="4" charset="0"/>
              </a:defRPr>
            </a:pPr>
            <a:r>
              <a:t>ABBIAMO IMPARATO LE “PAROLE DELLA TERRA”, </a:t>
            </a:r>
          </a:p>
          <a:p>
            <a:pPr>
              <a:defRPr sz="3000" b="1" cap="none">
                <a:latin typeface="Comic Sans MS" pitchFamily="4" charset="0"/>
                <a:ea typeface="Comic Sans MS" pitchFamily="4" charset="0"/>
                <a:cs typeface="Comic Sans MS" pitchFamily="4" charset="0"/>
              </a:defRPr>
            </a:pPr>
            <a:r>
              <a:t>DA CERCARE IN UNA SIMPATICA “CACCIA AL TESORO DELLE PAROLE”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fol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ddIwZhMAAAAlAAAAEQAAAC8BAAAAkAAAAEgAAACQAAAASAAAAAAAAAAA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AcAAAA4AAAAAAAAAAAAAAAAAAAA////AAAAAAAAAAAAAAAAAAAAAAAAAAAAAAAAAAAAAABkAAAAZAAAAAAAAAAjAAAABAAAAGQAAAAXAAAAFAAAAAAAAAAAAAAA/38AAP9/AAAAAAAACQAAAAQAAAAj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Lvg4wX///8BAAAAAAAAAAAAAAAAAAAAAAAAAAAAAAAAAAAAAAAAAAAAAAACf39/AICAgAPMzMwAwMD/AH9/fwAAAAAAAAAAAAAAAAD///8AAAAAACEAAAAYAAAAFAAAAP////9aAAAAlSwAAFcfAAAA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-635" y="57150"/>
            <a:ext cx="7247890" cy="503745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" name="CasellaTesto1"/>
          <p:cNvSpPr txBox="1"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ddIwZhMAAAAlAAAAEgAAAE8BAAAAkAAAAEgAAACQAAAASAAAAAAAAAAA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HUe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u+DjBf///wEAAAAAAAAAAAAAAAAAAAAAAAAAAAAAAAAAAAAAAAAAAAAAAAJ/f38AgICAA8zMzADAwP8Af39/AAAAAAAAAAAAAAAAAAAAAAAAAAAAIQAAABgAAAAUAAAArC8AAIgDAADcRAAAWB4AAAAgAAAmAAAACAAAAP//////////"/>
              </a:ext>
            </a:extLst>
          </p:cNvSpPr>
          <p:nvPr/>
        </p:nvSpPr>
        <p:spPr>
          <a:xfrm>
            <a:off x="7749540" y="574040"/>
            <a:ext cx="3444240" cy="435864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sz="2800" b="1" cap="none">
                <a:latin typeface="Comic Sans MS" pitchFamily="4" charset="0"/>
                <a:ea typeface="Comic Sans MS" pitchFamily="4" charset="0"/>
                <a:cs typeface="Comic Sans MS" pitchFamily="4" charset="0"/>
              </a:defRPr>
            </a:pPr>
            <a:r>
              <a:t>L’AMBIENTE VA RISPETTATO... TUTTI DOBBIAMO IMPEGNARCI E FARE LA NOSTRA PARTE, PER ESEMPIO CON LA RACCOLTA DIFFERENZIATA!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fol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ddIwZhMAAAAlAAAAEQAAAC8BAAAAkAAAAEgAAACQAAAASAAAAAAAAAAA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Lvg4wX///8BAAAAAAAAAAAAAAAAAAAAAAAAAAAAAAAAAAAAAAAAAAAAAAACf39/AICAgAPMzMwAwMD/AH9/fwAAAAAAAAAAAAAAAAD///8AAAAAACEAAAAYAAAAFAAAAF8AAAD5AwAARxgAALonAAAA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60325" y="645795"/>
            <a:ext cx="3886200" cy="581215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3" name="Immagine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ddIwZhMAAAAlAAAAEQAAAC8BAAAAkAAAAEgAAACQAAAASAAAAAAAAAAA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Lvg4wX///8BAAAAAAAAAAAAAAAAAAAAAAAAAAAAAAAAAAAAAAAAAAAAAAACf39/AICAgAPMzMwAwMD/AH9/fwAAAAAAAAAAAAAAAAD///8AAAAAACEAAAAYAAAAFAAAADsvAAC7AAAAqkoAAA0pAAAA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7677785" y="118745"/>
            <a:ext cx="4459605" cy="655447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4" name="CasellaTesto1"/>
          <p:cNvSpPr txBox="1"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ddIwZhMAAAAlAAAAEgAAAA8BAAAAkAAAAEgAAACQAAAASAAAAAAAAAAA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PYl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u+DjBf///wEAAAAAAAAAAAAAAAAAAAAAAAAAAAAAAAAAAAAAAAAAAAAAAAJ/f38AgICAA8zMzADAwP8Af39/AAAAAAAAAAAAAAAAAAAAAAAAAAAAIQAAABgAAAAUAAAAuBgAANQIAADoLQAAJCwAAAAAAAAmAAAACAAAAP//////////"/>
              </a:ext>
            </a:extLst>
          </p:cNvSpPr>
          <p:nvPr/>
        </p:nvSpPr>
        <p:spPr>
          <a:xfrm>
            <a:off x="4018280" y="1435100"/>
            <a:ext cx="3444240" cy="57404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sz="3600" b="1" cap="none">
                <a:latin typeface="Comic Sans MS" pitchFamily="4" charset="0"/>
                <a:ea typeface="Comic Sans MS" pitchFamily="4" charset="0"/>
                <a:cs typeface="Comic Sans MS" pitchFamily="4" charset="0"/>
              </a:defRPr>
            </a:pPr>
            <a:r>
              <a:t>IMPARIAMO COSA SONO LE TRE R: </a:t>
            </a:r>
          </a:p>
          <a:p>
            <a:pPr>
              <a:defRPr sz="3600" b="1" cap="none">
                <a:latin typeface="Comic Sans MS" pitchFamily="4" charset="0"/>
                <a:ea typeface="Comic Sans MS" pitchFamily="4" charset="0"/>
                <a:cs typeface="Comic Sans MS" pitchFamily="4" charset="0"/>
              </a:defRPr>
            </a:pPr>
            <a:r>
              <a:t>RICICLO, RIUSO E RECUPERO...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fol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ddIwZhMAAAAlAAAAEQAAAC8BAAAAkAAAAEgAAACQAAAASAAAAAAAAAAA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Lvg4wX///8BAAAAAAAAAAAAAAAAAAAAAAAAAAAAAAAAAAAAAAAAAAAAAAACf39/AICAgAPMzMwAwMD/AH9/fwAAAAAAAAAAAAAAAAD///8AAAAAACEAAAAYAAAAFAAAAPn///+i////cw8AAO0aAAAA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-4445" y="-59690"/>
            <a:ext cx="2515870" cy="443674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3" name="Immagine3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ddIwZhMAAAAlAAAAEQAAAC8BAAAAkAAAAEgAAACQAAAASAAAAAAAAAAA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Lvg4wX///8BAAAAAAAAAAAAAAAAAAAAAAAAAAAAAAAAAAAAAAAAAAAAAAACf39/AICAgAPMzMwAwMD/AH9/fwAAAAAAAAAAAAAAAAD///8AAAAAACEAAAAYAAAAFAAAANsqAACmAgAAAEsAAOEUAAAA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8097520" y="-700405"/>
            <a:ext cx="2963545" cy="522541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4" name="Immagine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ddIwZhMAAAAlAAAAEQAAAC8BAAAAkAAAAEgAAACQAAAASAAAAAAAAAAA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AcAAAA4AAAAAAAAAAAAAAAAAAAA////AAAAAAAAAAAAAAAAAAAAAAAAAAAAAAAAAAAAAABkAAAAZAAAAAAAAAAjAAAABAAAAGQAAAAXAAAAFAAAAAAAAAAAAAAA/38AAP9/AAAAAAAACQAAAAQAAAAB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Lvg4wX///8BAAAAAAAAAAAAAAAAAAAAAAAAAAAAAAAAAAAAAAAAAAAAAAACf39/AICAgAPMzMwAwMD/AH9/fwAAAAAAAAAAAAAAAAD///8AAAAAACEAAAAYAAAAFAAAANIUAADLAQAADiIAAL8YAAAAAAAAJgAAAAgAAAD//////////w=="/>
              </a:ext>
            </a:extLst>
          </p:cNvPicPr>
          <p:nvPr/>
        </p:nvPicPr>
        <p:blipFill>
          <a:blip r:embed="rId4"/>
          <a:stretch>
            <a:fillRect/>
          </a:stretch>
        </p:blipFill>
        <p:spPr>
          <a:xfrm rot="20046313">
            <a:off x="3384550" y="291465"/>
            <a:ext cx="2151380" cy="373126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CasellaTesto1"/>
          <p:cNvSpPr txBox="1"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ddIwZhMAAAAlAAAAEgAAAE8BAAAAkAAAAEgAAACQAAAASAAAAAAAAAAA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4N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u+DjBf///wEAAAAAAAAAAAAAAAAAAAAAAAAAAAAAAAAAAAAAAAAAAAAAAAJ/f38AgICAA8zMzADAwP8Af39/AAAAAAAAAAAAAAAAAAAAAAAAAAAAIQAAABgAAAAUAAAAagQAAKogAAB7SwAA+icAAAAgAAAmAAAACAAAAP//////////"/>
              </a:ext>
            </a:extLst>
          </p:cNvSpPr>
          <p:nvPr/>
        </p:nvSpPr>
        <p:spPr>
          <a:xfrm>
            <a:off x="717550" y="5309870"/>
            <a:ext cx="11552555" cy="118872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sz="3600" b="1" cap="none">
                <a:latin typeface="Comic Sans MS" pitchFamily="4" charset="0"/>
                <a:ea typeface="Comic Sans MS" pitchFamily="4" charset="0"/>
                <a:cs typeface="Comic Sans MS" pitchFamily="4" charset="0"/>
              </a:defRPr>
            </a:pPr>
            <a:r>
              <a:t>ABBIAMO COSTRUITO IL PUZZLE DELLA TERRA...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fol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ddIwZhMAAAAlAAAAEQAAAC8BAAAAkAAAAEgAAACQAAAASAAAAAAAAAAA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AAAAAAAAAAABAAAAf39/AAEAAABkAAAAAAAAABQAAABAHwAAAAAAACYAAAAAAAAAwOD//wAAAAAmAAAAZAAAABYAAABMAAAAAAAAAAAAAAAEAAAAAAAAAAEAAACAgIAKAAAAACgAAAAoAAAAZAAAAGQAAAAAAAAAzMzMAAAAAABQAAAAUAAAAGQAAABkAAAAAAAAAAcAAAA4AAAAAAAAAAAAAAAAAAAA////AAAAAAAAAAAAAAAAAAAAAAAAAAAAAAAAAAAAAABkAAAAZAAAAAAAAAAjAAAABAAAAGQAAAAXAAAAFAAAAAAAAAAAAAAA/38AAP9/AAAAAAAACQAAAAQAAAAOAAAAHgAAAGgAAAAAAAAAAAAAAAAAAAAAAAAAAAAAABAnAAAQJwAAAAAAAAAAAAAAAAAAAAAAAAAAAAAAAAAAAAAAAAAAAAAA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Lvg4wX///8BAAAAAAAAAAAAAAAAAAAAAAAAAAAAAAAAAAAAAAAAAAAAAAACf39/AICAgAPMzMwAwMD/AH9/fwAAAAAAAAAAAAAAAAD///8AAAAAACEAAAAYAAAAFAAAAPkXAAAAAAAAcDEAADEqAAAA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3896995" y="0"/>
            <a:ext cx="4139565" cy="685863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" name="CasellaTesto1"/>
          <p:cNvSpPr txBox="1"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ddIwZhMAAAAlAAAAEgAAAE8BAAAAkAAAAEgAAACQAAAASAAAAAAAAAAA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Bsh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u+DjBf///wEAAAAAAAAAAAAAAAAAAAAAAAAAAAAAAAAAAAAAAAAAAAAAAAJ/f38AgICAA8zMzADAwP8Af39/AAAAAAAAAAAAAAAAAAAAAAAAAAAAIQAAABgAAAAUAAAANQIAAIgDAABOFAAAeCIAAAAgAAAmAAAACAAAAP//////////"/>
              </a:ext>
            </a:extLst>
          </p:cNvSpPr>
          <p:nvPr/>
        </p:nvSpPr>
        <p:spPr>
          <a:xfrm>
            <a:off x="358775" y="574040"/>
            <a:ext cx="2941955" cy="5029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sz="3600" b="1" cap="none">
                <a:latin typeface="Comic Sans MS" pitchFamily="4" charset="0"/>
                <a:ea typeface="Comic Sans MS" pitchFamily="4" charset="0"/>
                <a:cs typeface="Comic Sans MS" pitchFamily="4" charset="0"/>
              </a:defRPr>
            </a:pPr>
            <a:r>
              <a:t>OGNI PEZZO DEL PUZZLE CONTIENE ANCHE UN IMPORTANTE CONSIGLIO...</a:t>
            </a:r>
          </a:p>
        </p:txBody>
      </p:sp>
      <p:sp>
        <p:nvSpPr>
          <p:cNvPr id="4" name="CasellaTesto2"/>
          <p:cNvSpPr txBox="1"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ddIwZhMAAAAlAAAAEgAAAE8BAAAAkAAAAEgAAACQAAAASAAAAAAAAAAA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O0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u+DjBf///wEAAAAAAAAAAAAAAAAAAAAAAAAAAAAAAAAAAAAAAAAAAAAAAAJ/f38AgICAA8zMzADAwP8Af39/AAAAAAAAAAAAAAAAAAAAAAAAAAAAIQAAABgAAAAUAAAApTMAAKkEAAARRwAAOSAAAAAgAAAmAAAACAAAAP//////////"/>
              </a:ext>
            </a:extLst>
          </p:cNvSpPr>
          <p:nvPr/>
        </p:nvSpPr>
        <p:spPr>
          <a:xfrm>
            <a:off x="8395335" y="757555"/>
            <a:ext cx="3157220" cy="448056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sz="3600" b="1" cap="none">
                <a:latin typeface="Comic Sans MS" pitchFamily="4" charset="0"/>
                <a:ea typeface="Comic Sans MS" pitchFamily="4" charset="0"/>
                <a:cs typeface="Comic Sans MS" pitchFamily="4" charset="0"/>
              </a:defRPr>
            </a:pPr>
            <a:r>
              <a:t>...SU COME POSSIAMO AGIRE OGNI GIORNO PER SALVARE LA NOSTRA TERRA!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fol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ddIwZhMAAAAlAAAAEQAAAC8BAAAAkAAAAEgAAACQAAAASAAAAAAAAAAA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AcAAAA4AAAAAAAAAAAAAAAAAAAA////AAAAAAAAAAAAAAAAAAAAAAAAAAAAAAAAAAAAAABkAAAAZAAAAAAAAAAjAAAABAAAAGQAAAAXAAAAFAAAAAAAAAAAAAAA/38AAP9/AAAAAAAACQAAAAQAAAAO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Lvg4wX///8BAAAAAAAAAAAAAAAAAAAAAAAAAAAAAAAAAAAAAAAAAAAAAAACf39/AICAgAPMzMwAwMD/AH9/fwAAAAAAAAAAAAAAAAD///8AAAAAACEAAAAYAAAAFAAAAAEAAAAAAAAAjSEAAH4SAAAA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635" y="0"/>
            <a:ext cx="5453380" cy="300609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3" name="Immagine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ddIwZhMAAAAlAAAAEQAAAC8BAAAAkAAAAEgAAACQAAAASAAAAAAAAAAA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AcAAAA4AAAAAAAAAAAAAAAAAAAA////AAAAAAAAAAAAAAAAAAAAAAAAAAAAAAAAAAAAAABkAAAAZAAAAAAAAAAjAAAABAAAAGQAAAAXAAAAFAAAAAAAAAAAAAAA/38AAP9/AAAAAAAACQAAAAQAAAAO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Lvg4wX///8BAAAAAAAAAAAAAAAAAAAAAAAAAAAAAAAAAAAAAAAAAAAAAAACf39/AICAgAPMzMwAwMD/AH9/fwAAAAAAAAAAAAAAAAD///8AAAAAACEAAAAYAAAAFAAAAKciAAC0DgAAsEYAAI0mAAAA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 rot="503441">
            <a:off x="5633085" y="2390140"/>
            <a:ext cx="5857875" cy="387667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4" name="CasellaTesto1"/>
          <p:cNvSpPr txBox="1"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ddIwZhMAAAAlAAAAEgAAAE8BAAAAkAAAAEgAAACQAAAASAAAAAAAAAAA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BoP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u+DjBf///wEAAAAAAAAAAAAAAAAAAAAAAAAAAAAAAAAAAAAAAAAAAAAAAAJ/f38AgICAA8zMzADAwP8Af39/AAAAAAAAAAAAAAAAAAAAAAAAAAAAIQAAABgAAAAUAAAAxAEAABgVAAALGgAAiCYAAAAgAAAmAAAACAAAAP//////////"/>
              </a:ext>
            </a:extLst>
          </p:cNvSpPr>
          <p:nvPr/>
        </p:nvSpPr>
        <p:spPr>
          <a:xfrm>
            <a:off x="287020" y="3429000"/>
            <a:ext cx="3946525" cy="283464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sz="3600" b="1" cap="none">
                <a:latin typeface="Comic Sans MS" pitchFamily="4" charset="0"/>
                <a:ea typeface="Comic Sans MS" pitchFamily="4" charset="0"/>
                <a:cs typeface="Comic Sans MS" pitchFamily="4" charset="0"/>
              </a:defRPr>
            </a:pPr>
            <a:r>
              <a:t>«OGNI CAMBIAMENTO È FATTO DI SINGOLE AZIONI".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on">
  <a:themeElements>
    <a:clrScheme name="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535379"/>
      </a:accent3>
      <a:accent4>
        <a:srgbClr val="737359"/>
      </a:accent4>
      <a:accent5>
        <a:srgbClr val="939339"/>
      </a:accent5>
      <a:accent6>
        <a:srgbClr val="B3B319"/>
      </a:accent6>
      <a:hlink>
        <a:srgbClr val="009999"/>
      </a:hlink>
      <a:folHlink>
        <a:srgbClr val="99CC00"/>
      </a:folHlink>
    </a:clrScheme>
    <a:fontScheme name="Presentation">
      <a:majorFont>
        <a:latin typeface="Calibri"/>
        <a:ea typeface="SimSun"/>
        <a:cs typeface="Times New Roman"/>
      </a:majorFont>
      <a:minorFont>
        <a:latin typeface="Calibri"/>
        <a:ea typeface="SimSun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>
        <a:prstTxWarp prst="textNoShape">
          <a:avLst/>
        </a:prstTxWarp>
        <a:noAutofit/>
      </a:bodyPr>
      <a:lstStyle>
        <a:defPPr>
          <a:defRPr/>
        </a:defPPr>
      </a:lstStyle>
      <a:style>
        <a:lnRef idx="0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535379"/>
        </a:accent3>
        <a:accent4>
          <a:srgbClr val="737359"/>
        </a:accent4>
        <a:accent5>
          <a:srgbClr val="939339"/>
        </a:accent5>
        <a:accent6>
          <a:srgbClr val="B3B31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DF7986"/>
        </a:accent3>
        <a:accent4>
          <a:srgbClr val="BF59A6"/>
        </a:accent4>
        <a:accent5>
          <a:srgbClr val="9F39C6"/>
        </a:accent5>
        <a:accent6>
          <a:srgbClr val="7F19E6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ACACDF"/>
        </a:accent3>
        <a:accent4>
          <a:srgbClr val="9C9CBF"/>
        </a:accent4>
        <a:accent5>
          <a:srgbClr val="7C7C9F"/>
        </a:accent5>
        <a:accent6>
          <a:srgbClr val="5C5C7F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6DA6DF"/>
        </a:accent3>
        <a:accent4>
          <a:srgbClr val="4D86BF"/>
        </a:accent4>
        <a:accent5>
          <a:srgbClr val="2D669F"/>
        </a:accent5>
        <a:accent6>
          <a:srgbClr val="0D467F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53ACAC"/>
        </a:accent3>
        <a:accent4>
          <a:srgbClr val="738C8C"/>
        </a:accent4>
        <a:accent5>
          <a:srgbClr val="936C6C"/>
        </a:accent5>
        <a:accent6>
          <a:srgbClr val="B34C4C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6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6D8FA7"/>
        </a:accent3>
        <a:accent4>
          <a:srgbClr val="8DAF87"/>
        </a:accent4>
        <a:accent5>
          <a:srgbClr val="ADCF67"/>
        </a:accent5>
        <a:accent6>
          <a:srgbClr val="CDEF47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7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9E9980"/>
        </a:accent3>
        <a:accent4>
          <a:srgbClr val="7EB9A0"/>
        </a:accent4>
        <a:accent5>
          <a:srgbClr val="5EC9C0"/>
        </a:accent5>
        <a:accent6>
          <a:srgbClr val="3EE9E0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8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209020"/>
        </a:accent3>
        <a:accent4>
          <a:srgbClr val="407040"/>
        </a:accent4>
        <a:accent5>
          <a:srgbClr val="605060"/>
        </a:accent5>
        <a:accent6>
          <a:srgbClr val="80308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9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666A6B"/>
        </a:accent3>
        <a:accent4>
          <a:srgbClr val="864A8B"/>
        </a:accent4>
        <a:accent5>
          <a:srgbClr val="A62AAB"/>
        </a:accent5>
        <a:accent6>
          <a:srgbClr val="C60ACB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10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A07E88"/>
        </a:accent3>
        <a:accent4>
          <a:srgbClr val="C05E68"/>
        </a:accent4>
        <a:accent5>
          <a:srgbClr val="E03E48"/>
        </a:accent5>
        <a:accent6>
          <a:srgbClr val="FF1E28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11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8686DF"/>
        </a:accent3>
        <a:accent4>
          <a:srgbClr val="A6A6BF"/>
        </a:accent4>
        <a:accent5>
          <a:srgbClr val="C6C69F"/>
        </a:accent5>
        <a:accent6>
          <a:srgbClr val="E6E67F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12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8F7F4F"/>
        </a:accent3>
        <a:accent4>
          <a:srgbClr val="6F9F6F"/>
        </a:accent4>
        <a:accent5>
          <a:srgbClr val="4FBF8F"/>
        </a:accent5>
        <a:accent6>
          <a:srgbClr val="2FDFAF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535379"/>
        </a:accent3>
        <a:accent4>
          <a:srgbClr val="737359"/>
        </a:accent4>
        <a:accent5>
          <a:srgbClr val="939339"/>
        </a:accent5>
        <a:accent6>
          <a:srgbClr val="B3B31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143</Words>
  <Application>Microsoft Office PowerPoint</Application>
  <PresentationFormat>Personalizzato</PresentationFormat>
  <Paragraphs>15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9" baseType="lpstr">
      <vt:lpstr>Presentation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client010</dc:creator>
  <cp:lastModifiedBy>client010</cp:lastModifiedBy>
  <cp:revision>1</cp:revision>
  <dcterms:created xsi:type="dcterms:W3CDTF">2024-04-30T10:22:32Z</dcterms:created>
  <dcterms:modified xsi:type="dcterms:W3CDTF">2024-05-06T11:55:05Z</dcterms:modified>
</cp:coreProperties>
</file>